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2" r:id="rId2"/>
    <p:sldId id="256" r:id="rId3"/>
    <p:sldId id="257" r:id="rId4"/>
    <p:sldId id="275" r:id="rId5"/>
    <p:sldId id="274" r:id="rId6"/>
    <p:sldId id="276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3" r:id="rId16"/>
    <p:sldId id="269" r:id="rId17"/>
    <p:sldId id="270" r:id="rId18"/>
    <p:sldId id="271" r:id="rId19"/>
    <p:sldId id="272" r:id="rId20"/>
    <p:sldId id="277" r:id="rId21"/>
    <p:sldId id="278" r:id="rId22"/>
    <p:sldId id="279" r:id="rId23"/>
    <p:sldId id="280" r:id="rId24"/>
    <p:sldId id="281" r:id="rId25"/>
    <p:sldId id="28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CC33"/>
    <a:srgbClr val="FFFF9B"/>
    <a:srgbClr val="CC0000"/>
    <a:srgbClr val="FFFB65"/>
    <a:srgbClr val="FFFB4F"/>
    <a:srgbClr val="FFFC8B"/>
    <a:srgbClr val="EE6000"/>
    <a:srgbClr val="FF505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222" y="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82F0D7-0883-40B3-92D0-07CBE25FA275}" type="doc">
      <dgm:prSet loTypeId="urn:microsoft.com/office/officeart/2005/8/layout/pyramid4" loCatId="pyramid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F295DE8F-1725-4B36-8D4E-08C5AD817471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Координация</a:t>
          </a:r>
          <a:endParaRPr lang="en-US" sz="1800" b="1" dirty="0">
            <a:solidFill>
              <a:schemeClr val="tx1"/>
            </a:solidFill>
          </a:endParaRPr>
        </a:p>
      </dgm:t>
    </dgm:pt>
    <dgm:pt modelId="{ABA80FBC-5166-49DE-8AC2-7798EF262EA6}" type="parTrans" cxnId="{958275DB-3F63-4A3F-B022-0F80D5F8C7D8}">
      <dgm:prSet/>
      <dgm:spPr/>
      <dgm:t>
        <a:bodyPr/>
        <a:lstStyle/>
        <a:p>
          <a:endParaRPr lang="en-US"/>
        </a:p>
      </dgm:t>
    </dgm:pt>
    <dgm:pt modelId="{A54D1046-76C2-4ED9-A0B3-8B5046B36603}" type="sibTrans" cxnId="{958275DB-3F63-4A3F-B022-0F80D5F8C7D8}">
      <dgm:prSet/>
      <dgm:spPr/>
      <dgm:t>
        <a:bodyPr/>
        <a:lstStyle/>
        <a:p>
          <a:endParaRPr lang="en-US"/>
        </a:p>
      </dgm:t>
    </dgm:pt>
    <dgm:pt modelId="{6D5E5778-5A05-4BCA-B254-4FB7B3F4CF80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400" b="1">
              <a:solidFill>
                <a:schemeClr val="tx1"/>
              </a:solidFill>
            </a:rPr>
            <a:t>Инфраструктура</a:t>
          </a:r>
          <a:endParaRPr lang="en-US" sz="1400" b="1">
            <a:solidFill>
              <a:schemeClr val="tx1"/>
            </a:solidFill>
          </a:endParaRPr>
        </a:p>
      </dgm:t>
    </dgm:pt>
    <dgm:pt modelId="{8B6338DD-C71B-4CEC-A43C-CA8CA463A574}" type="parTrans" cxnId="{2010023A-C33D-4699-A589-1837CC22BE34}">
      <dgm:prSet/>
      <dgm:spPr/>
      <dgm:t>
        <a:bodyPr/>
        <a:lstStyle/>
        <a:p>
          <a:endParaRPr lang="en-US"/>
        </a:p>
      </dgm:t>
    </dgm:pt>
    <dgm:pt modelId="{34CEC3C2-8A93-447F-8634-6E38D31672BA}" type="sibTrans" cxnId="{2010023A-C33D-4699-A589-1837CC22BE34}">
      <dgm:prSet/>
      <dgm:spPr/>
      <dgm:t>
        <a:bodyPr/>
        <a:lstStyle/>
        <a:p>
          <a:endParaRPr lang="en-US"/>
        </a:p>
      </dgm:t>
    </dgm:pt>
    <dgm:pt modelId="{41574E97-9D81-4566-A3DE-8660186E7016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600" b="1">
              <a:solidFill>
                <a:schemeClr val="tx1"/>
              </a:solidFill>
            </a:rPr>
            <a:t>Коммуникации</a:t>
          </a:r>
          <a:endParaRPr lang="en-US" sz="1600" b="1">
            <a:solidFill>
              <a:schemeClr val="tx1"/>
            </a:solidFill>
          </a:endParaRPr>
        </a:p>
      </dgm:t>
    </dgm:pt>
    <dgm:pt modelId="{158C4D1A-6499-4AB8-8119-D2D25EE2E65E}" type="parTrans" cxnId="{6D8F2253-9FD8-44CF-8F3A-449C34D48D6F}">
      <dgm:prSet/>
      <dgm:spPr/>
      <dgm:t>
        <a:bodyPr/>
        <a:lstStyle/>
        <a:p>
          <a:endParaRPr lang="en-US"/>
        </a:p>
      </dgm:t>
    </dgm:pt>
    <dgm:pt modelId="{73A8FBFF-51D2-452E-B4DA-E79F00BE1118}" type="sibTrans" cxnId="{6D8F2253-9FD8-44CF-8F3A-449C34D48D6F}">
      <dgm:prSet/>
      <dgm:spPr/>
      <dgm:t>
        <a:bodyPr/>
        <a:lstStyle/>
        <a:p>
          <a:endParaRPr lang="en-US"/>
        </a:p>
      </dgm:t>
    </dgm:pt>
    <dgm:pt modelId="{B49D8B14-ECFA-43C2-8BCC-271B3D878FE8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600" b="1">
              <a:solidFill>
                <a:schemeClr val="tx1"/>
              </a:solidFill>
            </a:rPr>
            <a:t>Сообщество пользователей</a:t>
          </a:r>
          <a:endParaRPr lang="en-US" sz="1600" b="1">
            <a:solidFill>
              <a:schemeClr val="tx1"/>
            </a:solidFill>
          </a:endParaRPr>
        </a:p>
      </dgm:t>
    </dgm:pt>
    <dgm:pt modelId="{E8548D10-C95D-423A-9847-342D273D5612}" type="parTrans" cxnId="{28546491-04A5-461F-AEA0-BEDB7489DD27}">
      <dgm:prSet/>
      <dgm:spPr/>
      <dgm:t>
        <a:bodyPr/>
        <a:lstStyle/>
        <a:p>
          <a:endParaRPr lang="en-US"/>
        </a:p>
      </dgm:t>
    </dgm:pt>
    <dgm:pt modelId="{AF10E9BC-B909-42D8-A6D7-7D084036C7ED}" type="sibTrans" cxnId="{28546491-04A5-461F-AEA0-BEDB7489DD27}">
      <dgm:prSet/>
      <dgm:spPr/>
      <dgm:t>
        <a:bodyPr/>
        <a:lstStyle/>
        <a:p>
          <a:endParaRPr lang="en-US"/>
        </a:p>
      </dgm:t>
    </dgm:pt>
    <dgm:pt modelId="{578C04A5-5350-4E72-AFF1-1435FD87EB4D}" type="pres">
      <dgm:prSet presAssocID="{8D82F0D7-0883-40B3-92D0-07CBE25FA275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EF92E8-D1D1-4D9F-BC94-6C8E9C0481E4}" type="pres">
      <dgm:prSet presAssocID="{8D82F0D7-0883-40B3-92D0-07CBE25FA275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7AA57A-D959-4B4B-851D-849E9118E797}" type="pres">
      <dgm:prSet presAssocID="{8D82F0D7-0883-40B3-92D0-07CBE25FA275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E4A5F9-38A5-4F37-954C-F8C68EDA04B0}" type="pres">
      <dgm:prSet presAssocID="{8D82F0D7-0883-40B3-92D0-07CBE25FA275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1AB354-80D4-4750-99AF-2FD9E7275E7B}" type="pres">
      <dgm:prSet presAssocID="{8D82F0D7-0883-40B3-92D0-07CBE25FA275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8275DB-3F63-4A3F-B022-0F80D5F8C7D8}" srcId="{8D82F0D7-0883-40B3-92D0-07CBE25FA275}" destId="{F295DE8F-1725-4B36-8D4E-08C5AD817471}" srcOrd="0" destOrd="0" parTransId="{ABA80FBC-5166-49DE-8AC2-7798EF262EA6}" sibTransId="{A54D1046-76C2-4ED9-A0B3-8B5046B36603}"/>
    <dgm:cxn modelId="{AA6EB6F8-79D2-4FC6-A92F-5EDC614C5206}" type="presOf" srcId="{B49D8B14-ECFA-43C2-8BCC-271B3D878FE8}" destId="{A51AB354-80D4-4750-99AF-2FD9E7275E7B}" srcOrd="0" destOrd="0" presId="urn:microsoft.com/office/officeart/2005/8/layout/pyramid4"/>
    <dgm:cxn modelId="{0723B202-97F3-4271-BE57-C1989DEA8EC1}" type="presOf" srcId="{41574E97-9D81-4566-A3DE-8660186E7016}" destId="{50E4A5F9-38A5-4F37-954C-F8C68EDA04B0}" srcOrd="0" destOrd="0" presId="urn:microsoft.com/office/officeart/2005/8/layout/pyramid4"/>
    <dgm:cxn modelId="{EBC6FC3D-E4B5-482A-BD49-D9FC5105594E}" type="presOf" srcId="{8D82F0D7-0883-40B3-92D0-07CBE25FA275}" destId="{578C04A5-5350-4E72-AFF1-1435FD87EB4D}" srcOrd="0" destOrd="0" presId="urn:microsoft.com/office/officeart/2005/8/layout/pyramid4"/>
    <dgm:cxn modelId="{6D8F2253-9FD8-44CF-8F3A-449C34D48D6F}" srcId="{8D82F0D7-0883-40B3-92D0-07CBE25FA275}" destId="{41574E97-9D81-4566-A3DE-8660186E7016}" srcOrd="2" destOrd="0" parTransId="{158C4D1A-6499-4AB8-8119-D2D25EE2E65E}" sibTransId="{73A8FBFF-51D2-452E-B4DA-E79F00BE1118}"/>
    <dgm:cxn modelId="{2010023A-C33D-4699-A589-1837CC22BE34}" srcId="{8D82F0D7-0883-40B3-92D0-07CBE25FA275}" destId="{6D5E5778-5A05-4BCA-B254-4FB7B3F4CF80}" srcOrd="1" destOrd="0" parTransId="{8B6338DD-C71B-4CEC-A43C-CA8CA463A574}" sibTransId="{34CEC3C2-8A93-447F-8634-6E38D31672BA}"/>
    <dgm:cxn modelId="{9D7BB8CF-11A5-4D77-A7B2-C6422CD63025}" type="presOf" srcId="{F295DE8F-1725-4B36-8D4E-08C5AD817471}" destId="{D2EF92E8-D1D1-4D9F-BC94-6C8E9C0481E4}" srcOrd="0" destOrd="0" presId="urn:microsoft.com/office/officeart/2005/8/layout/pyramid4"/>
    <dgm:cxn modelId="{28546491-04A5-461F-AEA0-BEDB7489DD27}" srcId="{8D82F0D7-0883-40B3-92D0-07CBE25FA275}" destId="{B49D8B14-ECFA-43C2-8BCC-271B3D878FE8}" srcOrd="3" destOrd="0" parTransId="{E8548D10-C95D-423A-9847-342D273D5612}" sibTransId="{AF10E9BC-B909-42D8-A6D7-7D084036C7ED}"/>
    <dgm:cxn modelId="{41079776-4BC8-4694-BB16-39E5C11B9A00}" type="presOf" srcId="{6D5E5778-5A05-4BCA-B254-4FB7B3F4CF80}" destId="{787AA57A-D959-4B4B-851D-849E9118E797}" srcOrd="0" destOrd="0" presId="urn:microsoft.com/office/officeart/2005/8/layout/pyramid4"/>
    <dgm:cxn modelId="{3CF754CC-FEBD-4E07-BC31-2A207F9BCA79}" type="presParOf" srcId="{578C04A5-5350-4E72-AFF1-1435FD87EB4D}" destId="{D2EF92E8-D1D1-4D9F-BC94-6C8E9C0481E4}" srcOrd="0" destOrd="0" presId="urn:microsoft.com/office/officeart/2005/8/layout/pyramid4"/>
    <dgm:cxn modelId="{4004F57D-1EC8-499E-8656-CCBA9ACCA159}" type="presParOf" srcId="{578C04A5-5350-4E72-AFF1-1435FD87EB4D}" destId="{787AA57A-D959-4B4B-851D-849E9118E797}" srcOrd="1" destOrd="0" presId="urn:microsoft.com/office/officeart/2005/8/layout/pyramid4"/>
    <dgm:cxn modelId="{E57B7884-C1DC-4EEB-ACEA-A94FC589AE68}" type="presParOf" srcId="{578C04A5-5350-4E72-AFF1-1435FD87EB4D}" destId="{50E4A5F9-38A5-4F37-954C-F8C68EDA04B0}" srcOrd="2" destOrd="0" presId="urn:microsoft.com/office/officeart/2005/8/layout/pyramid4"/>
    <dgm:cxn modelId="{D07D5720-ED0B-4265-848F-ECA775E4D447}" type="presParOf" srcId="{578C04A5-5350-4E72-AFF1-1435FD87EB4D}" destId="{A51AB354-80D4-4750-99AF-2FD9E7275E7B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76794D-9F15-404C-9810-73214AF943D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E96BA0B-A2D9-44E3-AB84-96C0E8F44DE8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b="1" dirty="0" smtClean="0"/>
            <a:t>Кластер в сети</a:t>
          </a:r>
          <a:endParaRPr lang="en-US" b="1" dirty="0"/>
        </a:p>
      </dgm:t>
    </dgm:pt>
    <dgm:pt modelId="{E0FD270E-F39C-40CC-BE05-D8AA75FB64A0}" type="parTrans" cxnId="{A6E991BF-E7C9-4FE5-A782-6B5165E31128}">
      <dgm:prSet/>
      <dgm:spPr/>
      <dgm:t>
        <a:bodyPr/>
        <a:lstStyle/>
        <a:p>
          <a:pPr algn="ctr"/>
          <a:endParaRPr lang="en-US"/>
        </a:p>
      </dgm:t>
    </dgm:pt>
    <dgm:pt modelId="{8C264032-07CE-4B85-8D2E-F477CD35FB99}" type="sibTrans" cxnId="{A6E991BF-E7C9-4FE5-A782-6B5165E31128}">
      <dgm:prSet/>
      <dgm:spPr/>
      <dgm:t>
        <a:bodyPr/>
        <a:lstStyle/>
        <a:p>
          <a:pPr algn="ctr"/>
          <a:endParaRPr lang="en-US"/>
        </a:p>
      </dgm:t>
    </dgm:pt>
    <dgm:pt modelId="{0EF8F387-95E3-4609-B578-C92F18BD5FD9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b="1" dirty="0" err="1" smtClean="0"/>
            <a:t>Грид</a:t>
          </a:r>
          <a:r>
            <a:rPr lang="ru-RU" b="1" dirty="0" smtClean="0"/>
            <a:t>-инфраструктура</a:t>
          </a:r>
          <a:endParaRPr lang="en-US" b="1" dirty="0"/>
        </a:p>
      </dgm:t>
    </dgm:pt>
    <dgm:pt modelId="{74242A42-FCB3-48DA-B311-1E4B851E244F}" type="parTrans" cxnId="{52E05178-7C1C-468B-AE07-5C391AC0959A}">
      <dgm:prSet/>
      <dgm:spPr/>
      <dgm:t>
        <a:bodyPr/>
        <a:lstStyle/>
        <a:p>
          <a:pPr algn="ctr"/>
          <a:endParaRPr lang="en-US"/>
        </a:p>
      </dgm:t>
    </dgm:pt>
    <dgm:pt modelId="{A63427DF-8E9A-478F-8A1C-65FFE84EC572}" type="sibTrans" cxnId="{52E05178-7C1C-468B-AE07-5C391AC0959A}">
      <dgm:prSet/>
      <dgm:spPr/>
      <dgm:t>
        <a:bodyPr/>
        <a:lstStyle/>
        <a:p>
          <a:pPr algn="ctr"/>
          <a:endParaRPr lang="en-US"/>
        </a:p>
      </dgm:t>
    </dgm:pt>
    <dgm:pt modelId="{DC5D6506-2C72-488F-8EF4-1E8B9C419CB4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b="1" dirty="0" smtClean="0"/>
            <a:t>Виртуализация ресурсов</a:t>
          </a:r>
          <a:endParaRPr lang="en-US" b="1" dirty="0"/>
        </a:p>
      </dgm:t>
    </dgm:pt>
    <dgm:pt modelId="{E6C3E66A-E0C4-496D-BAF0-4F0F9C4D6888}" type="parTrans" cxnId="{675AFCD0-5B2C-4C6D-9C16-122CEA04F145}">
      <dgm:prSet/>
      <dgm:spPr/>
      <dgm:t>
        <a:bodyPr/>
        <a:lstStyle/>
        <a:p>
          <a:pPr algn="ctr"/>
          <a:endParaRPr lang="en-US"/>
        </a:p>
      </dgm:t>
    </dgm:pt>
    <dgm:pt modelId="{8809B37A-64EF-4992-98A1-43EFEA06B59D}" type="sibTrans" cxnId="{675AFCD0-5B2C-4C6D-9C16-122CEA04F145}">
      <dgm:prSet/>
      <dgm:spPr/>
      <dgm:t>
        <a:bodyPr/>
        <a:lstStyle/>
        <a:p>
          <a:pPr algn="ctr"/>
          <a:endParaRPr lang="en-US"/>
        </a:p>
      </dgm:t>
    </dgm:pt>
    <dgm:pt modelId="{4B748F5F-B97E-42AF-BC48-B84C2E691271}" type="pres">
      <dgm:prSet presAssocID="{5076794D-9F15-404C-9810-73214AF943D2}" presName="Name0" presStyleCnt="0">
        <dgm:presLayoutVars>
          <dgm:dir/>
          <dgm:animLvl val="lvl"/>
          <dgm:resizeHandles val="exact"/>
        </dgm:presLayoutVars>
      </dgm:prSet>
      <dgm:spPr/>
    </dgm:pt>
    <dgm:pt modelId="{86944414-3DE0-4078-AF4B-D43E0C010C10}" type="pres">
      <dgm:prSet presAssocID="{CE96BA0B-A2D9-44E3-AB84-96C0E8F44DE8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7D61DC-FB4B-4E06-ABAE-A6F548FE6E1F}" type="pres">
      <dgm:prSet presAssocID="{8C264032-07CE-4B85-8D2E-F477CD35FB99}" presName="parTxOnlySpace" presStyleCnt="0"/>
      <dgm:spPr/>
    </dgm:pt>
    <dgm:pt modelId="{CAC07678-4DFB-4A70-966C-8B40F6C01115}" type="pres">
      <dgm:prSet presAssocID="{0EF8F387-95E3-4609-B578-C92F18BD5FD9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57707F-6135-4E4B-AD2E-3BFC59ECA38F}" type="pres">
      <dgm:prSet presAssocID="{A63427DF-8E9A-478F-8A1C-65FFE84EC572}" presName="parTxOnlySpace" presStyleCnt="0"/>
      <dgm:spPr/>
    </dgm:pt>
    <dgm:pt modelId="{17CBDCD4-1980-4E30-80F8-4A906F177260}" type="pres">
      <dgm:prSet presAssocID="{DC5D6506-2C72-488F-8EF4-1E8B9C419CB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D3BBE8-B835-4D8E-8426-DE278760AF9A}" type="presOf" srcId="{DC5D6506-2C72-488F-8EF4-1E8B9C419CB4}" destId="{17CBDCD4-1980-4E30-80F8-4A906F177260}" srcOrd="0" destOrd="0" presId="urn:microsoft.com/office/officeart/2005/8/layout/chevron1"/>
    <dgm:cxn modelId="{675AFCD0-5B2C-4C6D-9C16-122CEA04F145}" srcId="{5076794D-9F15-404C-9810-73214AF943D2}" destId="{DC5D6506-2C72-488F-8EF4-1E8B9C419CB4}" srcOrd="2" destOrd="0" parTransId="{E6C3E66A-E0C4-496D-BAF0-4F0F9C4D6888}" sibTransId="{8809B37A-64EF-4992-98A1-43EFEA06B59D}"/>
    <dgm:cxn modelId="{71042357-7A3A-483D-86B6-92090C5195C8}" type="presOf" srcId="{5076794D-9F15-404C-9810-73214AF943D2}" destId="{4B748F5F-B97E-42AF-BC48-B84C2E691271}" srcOrd="0" destOrd="0" presId="urn:microsoft.com/office/officeart/2005/8/layout/chevron1"/>
    <dgm:cxn modelId="{28C1F698-5A10-4308-8622-C3EBE88BD80E}" type="presOf" srcId="{0EF8F387-95E3-4609-B578-C92F18BD5FD9}" destId="{CAC07678-4DFB-4A70-966C-8B40F6C01115}" srcOrd="0" destOrd="0" presId="urn:microsoft.com/office/officeart/2005/8/layout/chevron1"/>
    <dgm:cxn modelId="{52E05178-7C1C-468B-AE07-5C391AC0959A}" srcId="{5076794D-9F15-404C-9810-73214AF943D2}" destId="{0EF8F387-95E3-4609-B578-C92F18BD5FD9}" srcOrd="1" destOrd="0" parTransId="{74242A42-FCB3-48DA-B311-1E4B851E244F}" sibTransId="{A63427DF-8E9A-478F-8A1C-65FFE84EC572}"/>
    <dgm:cxn modelId="{CA9B7BB3-414C-4762-976D-9F07EF78CF51}" type="presOf" srcId="{CE96BA0B-A2D9-44E3-AB84-96C0E8F44DE8}" destId="{86944414-3DE0-4078-AF4B-D43E0C010C10}" srcOrd="0" destOrd="0" presId="urn:microsoft.com/office/officeart/2005/8/layout/chevron1"/>
    <dgm:cxn modelId="{A6E991BF-E7C9-4FE5-A782-6B5165E31128}" srcId="{5076794D-9F15-404C-9810-73214AF943D2}" destId="{CE96BA0B-A2D9-44E3-AB84-96C0E8F44DE8}" srcOrd="0" destOrd="0" parTransId="{E0FD270E-F39C-40CC-BE05-D8AA75FB64A0}" sibTransId="{8C264032-07CE-4B85-8D2E-F477CD35FB99}"/>
    <dgm:cxn modelId="{94CF907C-2AD5-41E0-894B-151D3E40FB02}" type="presParOf" srcId="{4B748F5F-B97E-42AF-BC48-B84C2E691271}" destId="{86944414-3DE0-4078-AF4B-D43E0C010C10}" srcOrd="0" destOrd="0" presId="urn:microsoft.com/office/officeart/2005/8/layout/chevron1"/>
    <dgm:cxn modelId="{43330FD3-BEA0-4273-9717-459CEAB4938C}" type="presParOf" srcId="{4B748F5F-B97E-42AF-BC48-B84C2E691271}" destId="{6C7D61DC-FB4B-4E06-ABAE-A6F548FE6E1F}" srcOrd="1" destOrd="0" presId="urn:microsoft.com/office/officeart/2005/8/layout/chevron1"/>
    <dgm:cxn modelId="{E1F43FBD-AD58-4D58-9395-63A233E8FAAA}" type="presParOf" srcId="{4B748F5F-B97E-42AF-BC48-B84C2E691271}" destId="{CAC07678-4DFB-4A70-966C-8B40F6C01115}" srcOrd="2" destOrd="0" presId="urn:microsoft.com/office/officeart/2005/8/layout/chevron1"/>
    <dgm:cxn modelId="{C186CD8B-845A-4CAD-8C93-8AE375C23E46}" type="presParOf" srcId="{4B748F5F-B97E-42AF-BC48-B84C2E691271}" destId="{8857707F-6135-4E4B-AD2E-3BFC59ECA38F}" srcOrd="3" destOrd="0" presId="urn:microsoft.com/office/officeart/2005/8/layout/chevron1"/>
    <dgm:cxn modelId="{992A1449-3ED7-45FE-A099-0DB42CE59C7A}" type="presParOf" srcId="{4B748F5F-B97E-42AF-BC48-B84C2E691271}" destId="{17CBDCD4-1980-4E30-80F8-4A906F177260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D1E11A-A3D8-45FC-9A95-D2F5F6CDF96D}" type="doc">
      <dgm:prSet loTypeId="urn:microsoft.com/office/officeart/2005/8/layout/vList6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282552-EEEA-4E78-BFF9-69197FD49A42}">
      <dgm:prSet phldrT="[Текст]"/>
      <dgm:spPr/>
      <dgm:t>
        <a:bodyPr/>
        <a:lstStyle/>
        <a:p>
          <a:r>
            <a:rPr lang="ru-RU" dirty="0" smtClean="0"/>
            <a:t>Уровень руководителя</a:t>
          </a:r>
          <a:endParaRPr lang="en-US" dirty="0"/>
        </a:p>
      </dgm:t>
    </dgm:pt>
    <dgm:pt modelId="{BAE28072-2C0B-406A-924E-044C49B9E13D}" type="parTrans" cxnId="{9D751E0F-9A0A-49A2-B95D-23945AD0CC68}">
      <dgm:prSet/>
      <dgm:spPr/>
      <dgm:t>
        <a:bodyPr/>
        <a:lstStyle/>
        <a:p>
          <a:endParaRPr lang="en-US"/>
        </a:p>
      </dgm:t>
    </dgm:pt>
    <dgm:pt modelId="{27A74D66-2FB6-4E22-A989-7E53242CD0DD}" type="sibTrans" cxnId="{9D751E0F-9A0A-49A2-B95D-23945AD0CC68}">
      <dgm:prSet/>
      <dgm:spPr/>
      <dgm:t>
        <a:bodyPr/>
        <a:lstStyle/>
        <a:p>
          <a:endParaRPr lang="en-US"/>
        </a:p>
      </dgm:t>
    </dgm:pt>
    <dgm:pt modelId="{6694482F-CB2C-458F-953A-EFB4B18A33E6}">
      <dgm:prSet phldrT="[Текст]" custT="1"/>
      <dgm:spPr/>
      <dgm:t>
        <a:bodyPr/>
        <a:lstStyle/>
        <a:p>
          <a:r>
            <a:rPr lang="ru-RU" sz="2000" dirty="0" smtClean="0"/>
            <a:t>Договор – ВО «Инфраструктура»</a:t>
          </a:r>
          <a:endParaRPr lang="en-US" sz="2000" dirty="0"/>
        </a:p>
      </dgm:t>
    </dgm:pt>
    <dgm:pt modelId="{B95835BF-BDD4-4BEA-9658-DCD20F186E91}" type="parTrans" cxnId="{8DABA3C0-8D35-477C-B416-959904CB896E}">
      <dgm:prSet/>
      <dgm:spPr/>
      <dgm:t>
        <a:bodyPr/>
        <a:lstStyle/>
        <a:p>
          <a:endParaRPr lang="en-US"/>
        </a:p>
      </dgm:t>
    </dgm:pt>
    <dgm:pt modelId="{DFED9FD9-EFB9-4868-BDD4-CECC3F0772C9}" type="sibTrans" cxnId="{8DABA3C0-8D35-477C-B416-959904CB896E}">
      <dgm:prSet/>
      <dgm:spPr/>
      <dgm:t>
        <a:bodyPr/>
        <a:lstStyle/>
        <a:p>
          <a:endParaRPr lang="en-US"/>
        </a:p>
      </dgm:t>
    </dgm:pt>
    <dgm:pt modelId="{EEE57EB4-671E-4792-B9F2-6BD0F73C9BD9}">
      <dgm:prSet phldrT="[Текст]" custT="1"/>
      <dgm:spPr/>
      <dgm:t>
        <a:bodyPr/>
        <a:lstStyle/>
        <a:p>
          <a:r>
            <a:rPr lang="ru-RU" sz="2000" dirty="0" smtClean="0"/>
            <a:t>Представитель в Совет ВО</a:t>
          </a:r>
          <a:endParaRPr lang="en-US" sz="2000" dirty="0"/>
        </a:p>
      </dgm:t>
    </dgm:pt>
    <dgm:pt modelId="{F91246E3-F420-4D1D-AFA7-838A6CD5426C}" type="parTrans" cxnId="{E81A7D61-73A8-4A70-A193-DAB44EBD8E8F}">
      <dgm:prSet/>
      <dgm:spPr/>
      <dgm:t>
        <a:bodyPr/>
        <a:lstStyle/>
        <a:p>
          <a:endParaRPr lang="en-US"/>
        </a:p>
      </dgm:t>
    </dgm:pt>
    <dgm:pt modelId="{6C0BA4DE-0E23-4C3D-B9C8-79826AA73F2A}" type="sibTrans" cxnId="{E81A7D61-73A8-4A70-A193-DAB44EBD8E8F}">
      <dgm:prSet/>
      <dgm:spPr/>
      <dgm:t>
        <a:bodyPr/>
        <a:lstStyle/>
        <a:p>
          <a:endParaRPr lang="en-US"/>
        </a:p>
      </dgm:t>
    </dgm:pt>
    <dgm:pt modelId="{0CC91C5D-2E82-4453-B9D3-AD82CAAB2065}">
      <dgm:prSet phldrT="[Текст]"/>
      <dgm:spPr/>
      <dgm:t>
        <a:bodyPr/>
        <a:lstStyle/>
        <a:p>
          <a:r>
            <a:rPr lang="ru-RU" dirty="0" smtClean="0"/>
            <a:t>Уровень ресурсного центра (Менеджер/админ)</a:t>
          </a:r>
          <a:endParaRPr lang="en-US" dirty="0"/>
        </a:p>
      </dgm:t>
    </dgm:pt>
    <dgm:pt modelId="{22E76364-4632-441C-AA71-10C24AF31EB8}" type="parTrans" cxnId="{4D60736E-C6C9-42FB-9DA2-D6F6B2D11BF8}">
      <dgm:prSet/>
      <dgm:spPr/>
      <dgm:t>
        <a:bodyPr/>
        <a:lstStyle/>
        <a:p>
          <a:endParaRPr lang="en-US"/>
        </a:p>
      </dgm:t>
    </dgm:pt>
    <dgm:pt modelId="{87076A90-A974-4D0F-8492-8759907FC1EA}" type="sibTrans" cxnId="{4D60736E-C6C9-42FB-9DA2-D6F6B2D11BF8}">
      <dgm:prSet/>
      <dgm:spPr/>
      <dgm:t>
        <a:bodyPr/>
        <a:lstStyle/>
        <a:p>
          <a:endParaRPr lang="en-US"/>
        </a:p>
      </dgm:t>
    </dgm:pt>
    <dgm:pt modelId="{81979D57-BCAC-4842-8CA4-E10F5EBB7918}">
      <dgm:prSet phldrT="[Текст]"/>
      <dgm:spPr/>
      <dgm:t>
        <a:bodyPr/>
        <a:lstStyle/>
        <a:p>
          <a:r>
            <a:rPr lang="ru-RU" dirty="0" smtClean="0"/>
            <a:t>Договор </a:t>
          </a:r>
          <a:r>
            <a:rPr lang="en-US" dirty="0" smtClean="0"/>
            <a:t>RC OLA</a:t>
          </a:r>
          <a:endParaRPr lang="en-US" dirty="0"/>
        </a:p>
      </dgm:t>
    </dgm:pt>
    <dgm:pt modelId="{38BC472F-CA4D-4609-9C37-FF194A0D88D8}" type="parTrans" cxnId="{07BEA1D9-00AF-440A-A45D-43CEFDB82934}">
      <dgm:prSet/>
      <dgm:spPr/>
      <dgm:t>
        <a:bodyPr/>
        <a:lstStyle/>
        <a:p>
          <a:endParaRPr lang="en-US"/>
        </a:p>
      </dgm:t>
    </dgm:pt>
    <dgm:pt modelId="{2D339D2E-AEE0-4F70-A5C5-91B5F912617B}" type="sibTrans" cxnId="{07BEA1D9-00AF-440A-A45D-43CEFDB82934}">
      <dgm:prSet/>
      <dgm:spPr/>
      <dgm:t>
        <a:bodyPr/>
        <a:lstStyle/>
        <a:p>
          <a:endParaRPr lang="en-US"/>
        </a:p>
      </dgm:t>
    </dgm:pt>
    <dgm:pt modelId="{5F21227C-6533-4503-8142-9F9F2E3D0A2A}">
      <dgm:prSet phldrT="[Текст]"/>
      <dgm:spPr/>
      <dgm:t>
        <a:bodyPr/>
        <a:lstStyle/>
        <a:p>
          <a:r>
            <a:rPr lang="ru-RU" dirty="0" smtClean="0"/>
            <a:t>Контактная точка – член ВО</a:t>
          </a:r>
          <a:endParaRPr lang="en-US" dirty="0"/>
        </a:p>
      </dgm:t>
    </dgm:pt>
    <dgm:pt modelId="{BD82727D-4DD2-48BC-BF2A-808EE8D0800A}" type="parTrans" cxnId="{98CA4141-1E52-47A0-B77D-FA91F7F21E31}">
      <dgm:prSet/>
      <dgm:spPr/>
      <dgm:t>
        <a:bodyPr/>
        <a:lstStyle/>
        <a:p>
          <a:endParaRPr lang="en-US"/>
        </a:p>
      </dgm:t>
    </dgm:pt>
    <dgm:pt modelId="{6234B037-597E-4981-B113-54EE6EBDF6B0}" type="sibTrans" cxnId="{98CA4141-1E52-47A0-B77D-FA91F7F21E31}">
      <dgm:prSet/>
      <dgm:spPr/>
      <dgm:t>
        <a:bodyPr/>
        <a:lstStyle/>
        <a:p>
          <a:endParaRPr lang="en-US"/>
        </a:p>
      </dgm:t>
    </dgm:pt>
    <dgm:pt modelId="{55B5EA47-F983-4142-A780-CE209ECF59DF}">
      <dgm:prSet phldrT="[Текст]" custT="1"/>
      <dgm:spPr/>
      <dgm:t>
        <a:bodyPr/>
        <a:lstStyle/>
        <a:p>
          <a:r>
            <a:rPr lang="ru-RU" sz="2000" dirty="0" smtClean="0"/>
            <a:t>Договор о центральном сервисе</a:t>
          </a:r>
          <a:endParaRPr lang="en-US" sz="2000" dirty="0"/>
        </a:p>
      </dgm:t>
    </dgm:pt>
    <dgm:pt modelId="{8F1E2CF9-1E9B-4C1C-80FB-F4F6E56292FD}" type="parTrans" cxnId="{CC863DE1-D72C-42EF-8D19-5BAE3FDE87F4}">
      <dgm:prSet/>
      <dgm:spPr/>
      <dgm:t>
        <a:bodyPr/>
        <a:lstStyle/>
        <a:p>
          <a:endParaRPr lang="en-US"/>
        </a:p>
      </dgm:t>
    </dgm:pt>
    <dgm:pt modelId="{CB5EE381-6714-48D4-B889-FFBB7EC39693}" type="sibTrans" cxnId="{CC863DE1-D72C-42EF-8D19-5BAE3FDE87F4}">
      <dgm:prSet/>
      <dgm:spPr/>
      <dgm:t>
        <a:bodyPr/>
        <a:lstStyle/>
        <a:p>
          <a:endParaRPr lang="en-US"/>
        </a:p>
      </dgm:t>
    </dgm:pt>
    <dgm:pt modelId="{61129048-A6E6-4791-8D97-759EE83AD27E}">
      <dgm:prSet phldrT="[Текст]"/>
      <dgm:spPr/>
      <dgm:t>
        <a:bodyPr/>
        <a:lstStyle/>
        <a:p>
          <a:r>
            <a:rPr lang="ru-RU" dirty="0" smtClean="0"/>
            <a:t>Совещания </a:t>
          </a:r>
          <a:r>
            <a:rPr lang="ru-RU" dirty="0" err="1" smtClean="0"/>
            <a:t>Менедж</a:t>
          </a:r>
          <a:r>
            <a:rPr lang="ru-RU" dirty="0" smtClean="0"/>
            <a:t>./Админ – 1 раз в 2 недели</a:t>
          </a:r>
          <a:endParaRPr lang="en-US" dirty="0"/>
        </a:p>
      </dgm:t>
    </dgm:pt>
    <dgm:pt modelId="{D469B480-9755-4C31-A89B-3616E0A8596A}" type="parTrans" cxnId="{A5DE4A70-C7A3-44FD-9E25-F4280D42FBAC}">
      <dgm:prSet/>
      <dgm:spPr/>
      <dgm:t>
        <a:bodyPr/>
        <a:lstStyle/>
        <a:p>
          <a:endParaRPr lang="en-US"/>
        </a:p>
      </dgm:t>
    </dgm:pt>
    <dgm:pt modelId="{D5B23C2E-0C67-4C3E-9ACC-3CE44B5A1F6A}" type="sibTrans" cxnId="{A5DE4A70-C7A3-44FD-9E25-F4280D42FBAC}">
      <dgm:prSet/>
      <dgm:spPr/>
      <dgm:t>
        <a:bodyPr/>
        <a:lstStyle/>
        <a:p>
          <a:endParaRPr lang="en-US"/>
        </a:p>
      </dgm:t>
    </dgm:pt>
    <dgm:pt modelId="{F736BEE6-05E7-4B04-BDCA-3AB229C45878}">
      <dgm:prSet phldrT="[Текст]"/>
      <dgm:spPr/>
      <dgm:t>
        <a:bodyPr/>
        <a:lstStyle/>
        <a:p>
          <a:r>
            <a:rPr lang="ru-RU" dirty="0" smtClean="0"/>
            <a:t>«Чемпион» в своей организации</a:t>
          </a:r>
          <a:endParaRPr lang="en-US" dirty="0"/>
        </a:p>
      </dgm:t>
    </dgm:pt>
    <dgm:pt modelId="{F3C0D115-85E7-4F58-80E9-304DD76907C8}" type="parTrans" cxnId="{F4429FEE-A6A3-4373-BB8F-7B71300468A3}">
      <dgm:prSet/>
      <dgm:spPr/>
      <dgm:t>
        <a:bodyPr/>
        <a:lstStyle/>
        <a:p>
          <a:endParaRPr lang="en-US"/>
        </a:p>
      </dgm:t>
    </dgm:pt>
    <dgm:pt modelId="{E3AD1622-B043-4658-95AC-B741F612C4AF}" type="sibTrans" cxnId="{F4429FEE-A6A3-4373-BB8F-7B71300468A3}">
      <dgm:prSet/>
      <dgm:spPr/>
      <dgm:t>
        <a:bodyPr/>
        <a:lstStyle/>
        <a:p>
          <a:endParaRPr lang="en-US"/>
        </a:p>
      </dgm:t>
    </dgm:pt>
    <dgm:pt modelId="{ED2901C9-12C8-4AC0-8643-831983D11401}">
      <dgm:prSet phldrT="[Текст]"/>
      <dgm:spPr/>
      <dgm:t>
        <a:bodyPr/>
        <a:lstStyle/>
        <a:p>
          <a:r>
            <a:rPr lang="ru-RU" dirty="0" smtClean="0"/>
            <a:t>Обмен информации с ВО «Инфраструктура» - регулярно</a:t>
          </a:r>
          <a:endParaRPr lang="en-US" dirty="0"/>
        </a:p>
      </dgm:t>
    </dgm:pt>
    <dgm:pt modelId="{51E490EB-A116-4031-8FBE-27874C34935F}" type="parTrans" cxnId="{AD771DBE-338E-409B-A708-3D790BDA23C8}">
      <dgm:prSet/>
      <dgm:spPr/>
      <dgm:t>
        <a:bodyPr/>
        <a:lstStyle/>
        <a:p>
          <a:endParaRPr lang="en-US"/>
        </a:p>
      </dgm:t>
    </dgm:pt>
    <dgm:pt modelId="{7454AA9D-5983-425C-93C5-D50C62FB3A59}" type="sibTrans" cxnId="{AD771DBE-338E-409B-A708-3D790BDA23C8}">
      <dgm:prSet/>
      <dgm:spPr/>
      <dgm:t>
        <a:bodyPr/>
        <a:lstStyle/>
        <a:p>
          <a:endParaRPr lang="en-US"/>
        </a:p>
      </dgm:t>
    </dgm:pt>
    <dgm:pt modelId="{271F30D4-FEA2-4617-851F-95AC101C7A4B}" type="pres">
      <dgm:prSet presAssocID="{40D1E11A-A3D8-45FC-9A95-D2F5F6CDF96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8679878-CA49-427A-AC7E-238B0A1B530F}" type="pres">
      <dgm:prSet presAssocID="{74282552-EEEA-4E78-BFF9-69197FD49A42}" presName="linNode" presStyleCnt="0"/>
      <dgm:spPr/>
    </dgm:pt>
    <dgm:pt modelId="{51034D40-B33E-4D98-AF4D-29A6C017FC80}" type="pres">
      <dgm:prSet presAssocID="{74282552-EEEA-4E78-BFF9-69197FD49A42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B2254B-4846-4544-B228-86AE774B7E39}" type="pres">
      <dgm:prSet presAssocID="{74282552-EEEA-4E78-BFF9-69197FD49A42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1B4B14-227E-4F72-A3B7-8F2EAD100DEA}" type="pres">
      <dgm:prSet presAssocID="{27A74D66-2FB6-4E22-A989-7E53242CD0DD}" presName="spacing" presStyleCnt="0"/>
      <dgm:spPr/>
    </dgm:pt>
    <dgm:pt modelId="{7D6D55A1-A883-4EE8-8F71-36CDA6935497}" type="pres">
      <dgm:prSet presAssocID="{0CC91C5D-2E82-4453-B9D3-AD82CAAB2065}" presName="linNode" presStyleCnt="0"/>
      <dgm:spPr/>
    </dgm:pt>
    <dgm:pt modelId="{DE29C12B-E816-420B-8528-0DCC7002E4C6}" type="pres">
      <dgm:prSet presAssocID="{0CC91C5D-2E82-4453-B9D3-AD82CAAB2065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5E80C7-7067-4119-91AC-CA6AB33DDF3F}" type="pres">
      <dgm:prSet presAssocID="{0CC91C5D-2E82-4453-B9D3-AD82CAAB2065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805D5D-DE6D-44DD-836A-848128AAB916}" type="presOf" srcId="{61129048-A6E6-4791-8D97-759EE83AD27E}" destId="{855E80C7-7067-4119-91AC-CA6AB33DDF3F}" srcOrd="0" destOrd="2" presId="urn:microsoft.com/office/officeart/2005/8/layout/vList6"/>
    <dgm:cxn modelId="{4D60736E-C6C9-42FB-9DA2-D6F6B2D11BF8}" srcId="{40D1E11A-A3D8-45FC-9A95-D2F5F6CDF96D}" destId="{0CC91C5D-2E82-4453-B9D3-AD82CAAB2065}" srcOrd="1" destOrd="0" parTransId="{22E76364-4632-441C-AA71-10C24AF31EB8}" sibTransId="{87076A90-A974-4D0F-8492-8759907FC1EA}"/>
    <dgm:cxn modelId="{98CA4141-1E52-47A0-B77D-FA91F7F21E31}" srcId="{0CC91C5D-2E82-4453-B9D3-AD82CAAB2065}" destId="{5F21227C-6533-4503-8142-9F9F2E3D0A2A}" srcOrd="1" destOrd="0" parTransId="{BD82727D-4DD2-48BC-BF2A-808EE8D0800A}" sibTransId="{6234B037-597E-4981-B113-54EE6EBDF6B0}"/>
    <dgm:cxn modelId="{42889C22-A4B8-40A7-ACFA-455ADEEC1AD6}" type="presOf" srcId="{81979D57-BCAC-4842-8CA4-E10F5EBB7918}" destId="{855E80C7-7067-4119-91AC-CA6AB33DDF3F}" srcOrd="0" destOrd="0" presId="urn:microsoft.com/office/officeart/2005/8/layout/vList6"/>
    <dgm:cxn modelId="{F4429FEE-A6A3-4373-BB8F-7B71300468A3}" srcId="{0CC91C5D-2E82-4453-B9D3-AD82CAAB2065}" destId="{F736BEE6-05E7-4B04-BDCA-3AB229C45878}" srcOrd="3" destOrd="0" parTransId="{F3C0D115-85E7-4F58-80E9-304DD76907C8}" sibTransId="{E3AD1622-B043-4658-95AC-B741F612C4AF}"/>
    <dgm:cxn modelId="{E81A7D61-73A8-4A70-A193-DAB44EBD8E8F}" srcId="{74282552-EEEA-4E78-BFF9-69197FD49A42}" destId="{EEE57EB4-671E-4792-B9F2-6BD0F73C9BD9}" srcOrd="1" destOrd="0" parTransId="{F91246E3-F420-4D1D-AFA7-838A6CD5426C}" sibTransId="{6C0BA4DE-0E23-4C3D-B9C8-79826AA73F2A}"/>
    <dgm:cxn modelId="{A5DE4A70-C7A3-44FD-9E25-F4280D42FBAC}" srcId="{0CC91C5D-2E82-4453-B9D3-AD82CAAB2065}" destId="{61129048-A6E6-4791-8D97-759EE83AD27E}" srcOrd="2" destOrd="0" parTransId="{D469B480-9755-4C31-A89B-3616E0A8596A}" sibTransId="{D5B23C2E-0C67-4C3E-9ACC-3CE44B5A1F6A}"/>
    <dgm:cxn modelId="{51E5CCDB-BADF-43B7-9917-D0173401C458}" type="presOf" srcId="{6694482F-CB2C-458F-953A-EFB4B18A33E6}" destId="{55B2254B-4846-4544-B228-86AE774B7E39}" srcOrd="0" destOrd="0" presId="urn:microsoft.com/office/officeart/2005/8/layout/vList6"/>
    <dgm:cxn modelId="{0D4884C2-0964-41BA-BB54-87A949CF4EE6}" type="presOf" srcId="{0CC91C5D-2E82-4453-B9D3-AD82CAAB2065}" destId="{DE29C12B-E816-420B-8528-0DCC7002E4C6}" srcOrd="0" destOrd="0" presId="urn:microsoft.com/office/officeart/2005/8/layout/vList6"/>
    <dgm:cxn modelId="{9D751E0F-9A0A-49A2-B95D-23945AD0CC68}" srcId="{40D1E11A-A3D8-45FC-9A95-D2F5F6CDF96D}" destId="{74282552-EEEA-4E78-BFF9-69197FD49A42}" srcOrd="0" destOrd="0" parTransId="{BAE28072-2C0B-406A-924E-044C49B9E13D}" sibTransId="{27A74D66-2FB6-4E22-A989-7E53242CD0DD}"/>
    <dgm:cxn modelId="{AC98AD80-634C-4920-B0B0-FE7BA5857387}" type="presOf" srcId="{F736BEE6-05E7-4B04-BDCA-3AB229C45878}" destId="{855E80C7-7067-4119-91AC-CA6AB33DDF3F}" srcOrd="0" destOrd="3" presId="urn:microsoft.com/office/officeart/2005/8/layout/vList6"/>
    <dgm:cxn modelId="{C6D2416E-8BCD-4DBF-B87F-03FF4DBA7DF2}" type="presOf" srcId="{ED2901C9-12C8-4AC0-8643-831983D11401}" destId="{855E80C7-7067-4119-91AC-CA6AB33DDF3F}" srcOrd="0" destOrd="4" presId="urn:microsoft.com/office/officeart/2005/8/layout/vList6"/>
    <dgm:cxn modelId="{6DF3BBDF-37A0-43D8-8FD4-FD5C4778E060}" type="presOf" srcId="{5F21227C-6533-4503-8142-9F9F2E3D0A2A}" destId="{855E80C7-7067-4119-91AC-CA6AB33DDF3F}" srcOrd="0" destOrd="1" presId="urn:microsoft.com/office/officeart/2005/8/layout/vList6"/>
    <dgm:cxn modelId="{0EF44675-D700-499E-B90E-91922D341509}" type="presOf" srcId="{74282552-EEEA-4E78-BFF9-69197FD49A42}" destId="{51034D40-B33E-4D98-AF4D-29A6C017FC80}" srcOrd="0" destOrd="0" presId="urn:microsoft.com/office/officeart/2005/8/layout/vList6"/>
    <dgm:cxn modelId="{CC863DE1-D72C-42EF-8D19-5BAE3FDE87F4}" srcId="{74282552-EEEA-4E78-BFF9-69197FD49A42}" destId="{55B5EA47-F983-4142-A780-CE209ECF59DF}" srcOrd="2" destOrd="0" parTransId="{8F1E2CF9-1E9B-4C1C-80FB-F4F6E56292FD}" sibTransId="{CB5EE381-6714-48D4-B889-FFBB7EC39693}"/>
    <dgm:cxn modelId="{C8C71781-2C74-40EA-B81C-B978937247D7}" type="presOf" srcId="{40D1E11A-A3D8-45FC-9A95-D2F5F6CDF96D}" destId="{271F30D4-FEA2-4617-851F-95AC101C7A4B}" srcOrd="0" destOrd="0" presId="urn:microsoft.com/office/officeart/2005/8/layout/vList6"/>
    <dgm:cxn modelId="{6D8B18C1-15F1-4D5D-933B-07E346A9FB83}" type="presOf" srcId="{55B5EA47-F983-4142-A780-CE209ECF59DF}" destId="{55B2254B-4846-4544-B228-86AE774B7E39}" srcOrd="0" destOrd="2" presId="urn:microsoft.com/office/officeart/2005/8/layout/vList6"/>
    <dgm:cxn modelId="{07BEA1D9-00AF-440A-A45D-43CEFDB82934}" srcId="{0CC91C5D-2E82-4453-B9D3-AD82CAAB2065}" destId="{81979D57-BCAC-4842-8CA4-E10F5EBB7918}" srcOrd="0" destOrd="0" parTransId="{38BC472F-CA4D-4609-9C37-FF194A0D88D8}" sibTransId="{2D339D2E-AEE0-4F70-A5C5-91B5F912617B}"/>
    <dgm:cxn modelId="{8DABA3C0-8D35-477C-B416-959904CB896E}" srcId="{74282552-EEEA-4E78-BFF9-69197FD49A42}" destId="{6694482F-CB2C-458F-953A-EFB4B18A33E6}" srcOrd="0" destOrd="0" parTransId="{B95835BF-BDD4-4BEA-9658-DCD20F186E91}" sibTransId="{DFED9FD9-EFB9-4868-BDD4-CECC3F0772C9}"/>
    <dgm:cxn modelId="{DE7B7F39-D2D5-41A5-AF25-9E21CEFF7899}" type="presOf" srcId="{EEE57EB4-671E-4792-B9F2-6BD0F73C9BD9}" destId="{55B2254B-4846-4544-B228-86AE774B7E39}" srcOrd="0" destOrd="1" presId="urn:microsoft.com/office/officeart/2005/8/layout/vList6"/>
    <dgm:cxn modelId="{AD771DBE-338E-409B-A708-3D790BDA23C8}" srcId="{0CC91C5D-2E82-4453-B9D3-AD82CAAB2065}" destId="{ED2901C9-12C8-4AC0-8643-831983D11401}" srcOrd="4" destOrd="0" parTransId="{51E490EB-A116-4031-8FBE-27874C34935F}" sibTransId="{7454AA9D-5983-425C-93C5-D50C62FB3A59}"/>
    <dgm:cxn modelId="{E5594C0D-09F5-4567-937B-A5E4C327EDE7}" type="presParOf" srcId="{271F30D4-FEA2-4617-851F-95AC101C7A4B}" destId="{C8679878-CA49-427A-AC7E-238B0A1B530F}" srcOrd="0" destOrd="0" presId="urn:microsoft.com/office/officeart/2005/8/layout/vList6"/>
    <dgm:cxn modelId="{937F610A-8E0D-4A95-83C2-BAD47F0B547D}" type="presParOf" srcId="{C8679878-CA49-427A-AC7E-238B0A1B530F}" destId="{51034D40-B33E-4D98-AF4D-29A6C017FC80}" srcOrd="0" destOrd="0" presId="urn:microsoft.com/office/officeart/2005/8/layout/vList6"/>
    <dgm:cxn modelId="{59A5ED13-4591-4D57-987E-EC9D3158CDA4}" type="presParOf" srcId="{C8679878-CA49-427A-AC7E-238B0A1B530F}" destId="{55B2254B-4846-4544-B228-86AE774B7E39}" srcOrd="1" destOrd="0" presId="urn:microsoft.com/office/officeart/2005/8/layout/vList6"/>
    <dgm:cxn modelId="{80414FFE-1182-4680-A63B-6A8BE2970D20}" type="presParOf" srcId="{271F30D4-FEA2-4617-851F-95AC101C7A4B}" destId="{571B4B14-227E-4F72-A3B7-8F2EAD100DEA}" srcOrd="1" destOrd="0" presId="urn:microsoft.com/office/officeart/2005/8/layout/vList6"/>
    <dgm:cxn modelId="{1600E28A-6904-4190-825E-67C1DB6454C2}" type="presParOf" srcId="{271F30D4-FEA2-4617-851F-95AC101C7A4B}" destId="{7D6D55A1-A883-4EE8-8F71-36CDA6935497}" srcOrd="2" destOrd="0" presId="urn:microsoft.com/office/officeart/2005/8/layout/vList6"/>
    <dgm:cxn modelId="{B009133B-2854-4F8A-9110-FE834CFD3932}" type="presParOf" srcId="{7D6D55A1-A883-4EE8-8F71-36CDA6935497}" destId="{DE29C12B-E816-420B-8528-0DCC7002E4C6}" srcOrd="0" destOrd="0" presId="urn:microsoft.com/office/officeart/2005/8/layout/vList6"/>
    <dgm:cxn modelId="{CD9D3CB6-2244-4766-8820-F9C66A4E7758}" type="presParOf" srcId="{7D6D55A1-A883-4EE8-8F71-36CDA6935497}" destId="{855E80C7-7067-4119-91AC-CA6AB33DDF3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B451FA-69BC-45D2-8D01-9CBC6B91853E}" type="doc">
      <dgm:prSet loTypeId="urn:microsoft.com/office/officeart/2005/8/layout/vList6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AC1A0D7-C125-46C4-8E41-02E7BBE51EC5}">
      <dgm:prSet phldrT="[Текст]" custT="1"/>
      <dgm:spPr/>
      <dgm:t>
        <a:bodyPr/>
        <a:lstStyle/>
        <a:p>
          <a:r>
            <a:rPr lang="ru-RU" sz="2400" dirty="0" smtClean="0"/>
            <a:t>Уровень руководителя ВО/проекта/ организации</a:t>
          </a:r>
          <a:endParaRPr lang="en-US" sz="2400" dirty="0"/>
        </a:p>
      </dgm:t>
    </dgm:pt>
    <dgm:pt modelId="{F1E55D27-AB28-4597-82DB-EB0DB3B48799}" type="parTrans" cxnId="{59D7FC83-D0D2-4D9D-B2B6-2AF933214959}">
      <dgm:prSet/>
      <dgm:spPr/>
      <dgm:t>
        <a:bodyPr/>
        <a:lstStyle/>
        <a:p>
          <a:endParaRPr lang="en-US"/>
        </a:p>
      </dgm:t>
    </dgm:pt>
    <dgm:pt modelId="{00D0D7D8-A14A-402F-BCF2-F26151C70BA3}" type="sibTrans" cxnId="{59D7FC83-D0D2-4D9D-B2B6-2AF933214959}">
      <dgm:prSet/>
      <dgm:spPr/>
      <dgm:t>
        <a:bodyPr/>
        <a:lstStyle/>
        <a:p>
          <a:endParaRPr lang="en-US"/>
        </a:p>
      </dgm:t>
    </dgm:pt>
    <dgm:pt modelId="{76CF779F-DED2-498E-92C0-2448CE448864}">
      <dgm:prSet phldrT="[Текст]"/>
      <dgm:spPr/>
      <dgm:t>
        <a:bodyPr/>
        <a:lstStyle/>
        <a:p>
          <a:r>
            <a:rPr lang="ru-RU" dirty="0" smtClean="0"/>
            <a:t>Договор о создании ВО</a:t>
          </a:r>
          <a:endParaRPr lang="en-US" dirty="0"/>
        </a:p>
      </dgm:t>
    </dgm:pt>
    <dgm:pt modelId="{3E91DE6F-9B24-44EA-B84D-FC3F14BC20CD}" type="parTrans" cxnId="{FA1E846A-8D3C-426E-A98B-AA10A9515D01}">
      <dgm:prSet/>
      <dgm:spPr/>
      <dgm:t>
        <a:bodyPr/>
        <a:lstStyle/>
        <a:p>
          <a:endParaRPr lang="en-US"/>
        </a:p>
      </dgm:t>
    </dgm:pt>
    <dgm:pt modelId="{1D3EBE19-04AC-4656-B390-A0E08AF092FF}" type="sibTrans" cxnId="{FA1E846A-8D3C-426E-A98B-AA10A9515D01}">
      <dgm:prSet/>
      <dgm:spPr/>
      <dgm:t>
        <a:bodyPr/>
        <a:lstStyle/>
        <a:p>
          <a:endParaRPr lang="en-US"/>
        </a:p>
      </dgm:t>
    </dgm:pt>
    <dgm:pt modelId="{59373135-402F-4562-A6D9-2568C2E160DA}">
      <dgm:prSet phldrT="[Текст]"/>
      <dgm:spPr/>
      <dgm:t>
        <a:bodyPr/>
        <a:lstStyle/>
        <a:p>
          <a:r>
            <a:rPr lang="ru-RU" dirty="0" smtClean="0"/>
            <a:t>Совет партнеров ВО</a:t>
          </a:r>
          <a:endParaRPr lang="en-US" dirty="0"/>
        </a:p>
      </dgm:t>
    </dgm:pt>
    <dgm:pt modelId="{282389EB-95E6-48E0-85F1-A7CD72AAEEA9}" type="parTrans" cxnId="{669728A7-CD88-4C62-A81F-A8E3304B6EC1}">
      <dgm:prSet/>
      <dgm:spPr/>
      <dgm:t>
        <a:bodyPr/>
        <a:lstStyle/>
        <a:p>
          <a:endParaRPr lang="en-US"/>
        </a:p>
      </dgm:t>
    </dgm:pt>
    <dgm:pt modelId="{534BD88C-1B11-4568-8347-13C3EF09672A}" type="sibTrans" cxnId="{669728A7-CD88-4C62-A81F-A8E3304B6EC1}">
      <dgm:prSet/>
      <dgm:spPr/>
      <dgm:t>
        <a:bodyPr/>
        <a:lstStyle/>
        <a:p>
          <a:endParaRPr lang="en-US"/>
        </a:p>
      </dgm:t>
    </dgm:pt>
    <dgm:pt modelId="{621036B7-E011-427A-9AF1-FF55AEE000D2}">
      <dgm:prSet phldrT="[Текст]" custT="1"/>
      <dgm:spPr/>
      <dgm:t>
        <a:bodyPr/>
        <a:lstStyle/>
        <a:p>
          <a:r>
            <a:rPr lang="ru-RU" sz="2400" dirty="0" smtClean="0"/>
            <a:t>Уровень Менеджера ВО</a:t>
          </a:r>
          <a:endParaRPr lang="en-US" sz="2400" dirty="0"/>
        </a:p>
      </dgm:t>
    </dgm:pt>
    <dgm:pt modelId="{8B8EE9C4-F84B-4908-8A90-D008173607EC}" type="parTrans" cxnId="{C0E90813-DCA6-4918-8DBF-B0CD0231FE75}">
      <dgm:prSet/>
      <dgm:spPr/>
      <dgm:t>
        <a:bodyPr/>
        <a:lstStyle/>
        <a:p>
          <a:endParaRPr lang="en-US"/>
        </a:p>
      </dgm:t>
    </dgm:pt>
    <dgm:pt modelId="{D5D76269-1975-4FE1-901A-B26D1E69732A}" type="sibTrans" cxnId="{C0E90813-DCA6-4918-8DBF-B0CD0231FE75}">
      <dgm:prSet/>
      <dgm:spPr/>
      <dgm:t>
        <a:bodyPr/>
        <a:lstStyle/>
        <a:p>
          <a:endParaRPr lang="en-US"/>
        </a:p>
      </dgm:t>
    </dgm:pt>
    <dgm:pt modelId="{F442BEF0-DF37-4729-B6E6-B1F952E79877}">
      <dgm:prSet phldrT="[Текст]"/>
      <dgm:spPr/>
      <dgm:t>
        <a:bodyPr/>
        <a:lstStyle/>
        <a:p>
          <a:r>
            <a:rPr lang="ru-RU" dirty="0" smtClean="0"/>
            <a:t>Соглашение </a:t>
          </a:r>
          <a:r>
            <a:rPr lang="en-US" dirty="0" smtClean="0"/>
            <a:t>SLA</a:t>
          </a:r>
          <a:r>
            <a:rPr lang="ru-RU" dirty="0" smtClean="0"/>
            <a:t> с БКЦ и РЦ.</a:t>
          </a:r>
          <a:endParaRPr lang="en-US" dirty="0"/>
        </a:p>
      </dgm:t>
    </dgm:pt>
    <dgm:pt modelId="{DCC3036A-18AE-45C6-B9FD-0E130959D245}" type="parTrans" cxnId="{0A932A41-194D-4B7E-9A7C-4B7B5DE4CF89}">
      <dgm:prSet/>
      <dgm:spPr/>
      <dgm:t>
        <a:bodyPr/>
        <a:lstStyle/>
        <a:p>
          <a:endParaRPr lang="en-US"/>
        </a:p>
      </dgm:t>
    </dgm:pt>
    <dgm:pt modelId="{CB4BBDB4-141D-4498-ADA2-0D9ADFB17D28}" type="sibTrans" cxnId="{0A932A41-194D-4B7E-9A7C-4B7B5DE4CF89}">
      <dgm:prSet/>
      <dgm:spPr/>
      <dgm:t>
        <a:bodyPr/>
        <a:lstStyle/>
        <a:p>
          <a:endParaRPr lang="en-US"/>
        </a:p>
      </dgm:t>
    </dgm:pt>
    <dgm:pt modelId="{C1725785-4F6B-4A24-A49D-D7AD84166318}">
      <dgm:prSet phldrT="[Текст]"/>
      <dgm:spPr/>
      <dgm:t>
        <a:bodyPr/>
        <a:lstStyle/>
        <a:p>
          <a:r>
            <a:rPr lang="ru-RU" dirty="0" smtClean="0"/>
            <a:t>Контактная точка и участие в группах БКЦ</a:t>
          </a:r>
          <a:endParaRPr lang="en-US" dirty="0"/>
        </a:p>
      </dgm:t>
    </dgm:pt>
    <dgm:pt modelId="{42A5D97D-FC04-4A56-885F-C73EE149B1B4}" type="parTrans" cxnId="{4D05802C-90DC-4A44-8562-16C7AA2F0FAC}">
      <dgm:prSet/>
      <dgm:spPr/>
      <dgm:t>
        <a:bodyPr/>
        <a:lstStyle/>
        <a:p>
          <a:endParaRPr lang="en-US"/>
        </a:p>
      </dgm:t>
    </dgm:pt>
    <dgm:pt modelId="{A2C4335C-F1CF-42FE-8820-90D94F1E7355}" type="sibTrans" cxnId="{4D05802C-90DC-4A44-8562-16C7AA2F0FAC}">
      <dgm:prSet/>
      <dgm:spPr/>
      <dgm:t>
        <a:bodyPr/>
        <a:lstStyle/>
        <a:p>
          <a:endParaRPr lang="en-US"/>
        </a:p>
      </dgm:t>
    </dgm:pt>
    <dgm:pt modelId="{9CD27386-A82E-414B-94E7-6CEA999AD9C4}">
      <dgm:prSet phldrT="[Текст]"/>
      <dgm:spPr/>
      <dgm:t>
        <a:bodyPr/>
        <a:lstStyle/>
        <a:p>
          <a:r>
            <a:rPr lang="ru-RU" dirty="0" smtClean="0"/>
            <a:t>Договор ВО с БКЦ и другими ВО</a:t>
          </a:r>
          <a:endParaRPr lang="en-US" dirty="0"/>
        </a:p>
      </dgm:t>
    </dgm:pt>
    <dgm:pt modelId="{0FE796F5-20FD-4C82-B2DE-52D8E6EBD1D1}" type="parTrans" cxnId="{F14EA15A-C10E-4BB9-ACDD-6545415B167E}">
      <dgm:prSet/>
      <dgm:spPr/>
      <dgm:t>
        <a:bodyPr/>
        <a:lstStyle/>
        <a:p>
          <a:endParaRPr lang="en-US"/>
        </a:p>
      </dgm:t>
    </dgm:pt>
    <dgm:pt modelId="{13B087CD-B1F5-4CC2-B2E3-DADB42D6021A}" type="sibTrans" cxnId="{F14EA15A-C10E-4BB9-ACDD-6545415B167E}">
      <dgm:prSet/>
      <dgm:spPr/>
      <dgm:t>
        <a:bodyPr/>
        <a:lstStyle/>
        <a:p>
          <a:endParaRPr lang="en-US"/>
        </a:p>
      </dgm:t>
    </dgm:pt>
    <dgm:pt modelId="{63FCC5AF-EA04-46C0-8E41-20C8857ECFF4}">
      <dgm:prSet phldrT="[Текст]"/>
      <dgm:spPr/>
      <dgm:t>
        <a:bodyPr/>
        <a:lstStyle/>
        <a:p>
          <a:r>
            <a:rPr lang="ru-RU" dirty="0" smtClean="0"/>
            <a:t>Совещание руководителей ВО/проектов – 1 раз в месяц </a:t>
          </a:r>
          <a:endParaRPr lang="en-US" dirty="0"/>
        </a:p>
      </dgm:t>
    </dgm:pt>
    <dgm:pt modelId="{EA1ED308-7973-4FAE-B685-A06CD328CDAF}" type="parTrans" cxnId="{91A7C8EF-2181-409F-A41A-B89612FB7971}">
      <dgm:prSet/>
      <dgm:spPr/>
      <dgm:t>
        <a:bodyPr/>
        <a:lstStyle/>
        <a:p>
          <a:endParaRPr lang="en-US"/>
        </a:p>
      </dgm:t>
    </dgm:pt>
    <dgm:pt modelId="{F5D6B88C-E00A-4C3B-92CF-6A8F822B4562}" type="sibTrans" cxnId="{91A7C8EF-2181-409F-A41A-B89612FB7971}">
      <dgm:prSet/>
      <dgm:spPr/>
      <dgm:t>
        <a:bodyPr/>
        <a:lstStyle/>
        <a:p>
          <a:endParaRPr lang="en-US"/>
        </a:p>
      </dgm:t>
    </dgm:pt>
    <dgm:pt modelId="{212D47DD-AE71-41F9-B239-30C549BBD326}">
      <dgm:prSet phldrT="[Текст]"/>
      <dgm:spPr/>
      <dgm:t>
        <a:bodyPr/>
        <a:lstStyle/>
        <a:p>
          <a:r>
            <a:rPr lang="ru-RU" dirty="0" smtClean="0"/>
            <a:t>Сбор требований от членов ВО</a:t>
          </a:r>
          <a:endParaRPr lang="en-US" dirty="0"/>
        </a:p>
      </dgm:t>
    </dgm:pt>
    <dgm:pt modelId="{C4EFDA54-AFE3-4DC0-BAAD-10B3AAAFA4BA}" type="parTrans" cxnId="{79994DFB-998B-4B76-B3B2-55944E76CB74}">
      <dgm:prSet/>
      <dgm:spPr/>
      <dgm:t>
        <a:bodyPr/>
        <a:lstStyle/>
        <a:p>
          <a:endParaRPr lang="en-US"/>
        </a:p>
      </dgm:t>
    </dgm:pt>
    <dgm:pt modelId="{2D5F3C2E-2A3F-4D72-8E1C-1E13F0ABF9AF}" type="sibTrans" cxnId="{79994DFB-998B-4B76-B3B2-55944E76CB74}">
      <dgm:prSet/>
      <dgm:spPr/>
      <dgm:t>
        <a:bodyPr/>
        <a:lstStyle/>
        <a:p>
          <a:endParaRPr lang="en-US"/>
        </a:p>
      </dgm:t>
    </dgm:pt>
    <dgm:pt modelId="{DAF4458D-80B9-4E55-9762-3EE48D45B091}" type="pres">
      <dgm:prSet presAssocID="{DAB451FA-69BC-45D2-8D01-9CBC6B91853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85F13B3-E730-4577-A11F-A39A6FA4FF46}" type="pres">
      <dgm:prSet presAssocID="{FAC1A0D7-C125-46C4-8E41-02E7BBE51EC5}" presName="linNode" presStyleCnt="0"/>
      <dgm:spPr/>
    </dgm:pt>
    <dgm:pt modelId="{9E9F117B-299A-43BB-AC45-6265F1137CAD}" type="pres">
      <dgm:prSet presAssocID="{FAC1A0D7-C125-46C4-8E41-02E7BBE51EC5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944994-30B4-403B-90EC-5AFED6FF5772}" type="pres">
      <dgm:prSet presAssocID="{FAC1A0D7-C125-46C4-8E41-02E7BBE51EC5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78087A-940F-4299-A06B-C027F23B7D72}" type="pres">
      <dgm:prSet presAssocID="{00D0D7D8-A14A-402F-BCF2-F26151C70BA3}" presName="spacing" presStyleCnt="0"/>
      <dgm:spPr/>
    </dgm:pt>
    <dgm:pt modelId="{643230FA-B2FA-49D5-8A1F-EFDB766405A2}" type="pres">
      <dgm:prSet presAssocID="{621036B7-E011-427A-9AF1-FF55AEE000D2}" presName="linNode" presStyleCnt="0"/>
      <dgm:spPr/>
    </dgm:pt>
    <dgm:pt modelId="{F222733E-3DA3-4040-90BA-DBFD66D657E6}" type="pres">
      <dgm:prSet presAssocID="{621036B7-E011-427A-9AF1-FF55AEE000D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8342C1-9A8B-4DDF-B562-074683E0C7B1}" type="pres">
      <dgm:prSet presAssocID="{621036B7-E011-427A-9AF1-FF55AEE000D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E90813-DCA6-4918-8DBF-B0CD0231FE75}" srcId="{DAB451FA-69BC-45D2-8D01-9CBC6B91853E}" destId="{621036B7-E011-427A-9AF1-FF55AEE000D2}" srcOrd="1" destOrd="0" parTransId="{8B8EE9C4-F84B-4908-8A90-D008173607EC}" sibTransId="{D5D76269-1975-4FE1-901A-B26D1E69732A}"/>
    <dgm:cxn modelId="{F14EA15A-C10E-4BB9-ACDD-6545415B167E}" srcId="{FAC1A0D7-C125-46C4-8E41-02E7BBE51EC5}" destId="{9CD27386-A82E-414B-94E7-6CEA999AD9C4}" srcOrd="2" destOrd="0" parTransId="{0FE796F5-20FD-4C82-B2DE-52D8E6EBD1D1}" sibTransId="{13B087CD-B1F5-4CC2-B2E3-DADB42D6021A}"/>
    <dgm:cxn modelId="{669728A7-CD88-4C62-A81F-A8E3304B6EC1}" srcId="{FAC1A0D7-C125-46C4-8E41-02E7BBE51EC5}" destId="{59373135-402F-4562-A6D9-2568C2E160DA}" srcOrd="1" destOrd="0" parTransId="{282389EB-95E6-48E0-85F1-A7CD72AAEEA9}" sibTransId="{534BD88C-1B11-4568-8347-13C3EF09672A}"/>
    <dgm:cxn modelId="{C59FB8EF-8E84-463A-A88E-878760D8CD64}" type="presOf" srcId="{DAB451FA-69BC-45D2-8D01-9CBC6B91853E}" destId="{DAF4458D-80B9-4E55-9762-3EE48D45B091}" srcOrd="0" destOrd="0" presId="urn:microsoft.com/office/officeart/2005/8/layout/vList6"/>
    <dgm:cxn modelId="{4D05802C-90DC-4A44-8562-16C7AA2F0FAC}" srcId="{621036B7-E011-427A-9AF1-FF55AEE000D2}" destId="{C1725785-4F6B-4A24-A49D-D7AD84166318}" srcOrd="1" destOrd="0" parTransId="{42A5D97D-FC04-4A56-885F-C73EE149B1B4}" sibTransId="{A2C4335C-F1CF-42FE-8820-90D94F1E7355}"/>
    <dgm:cxn modelId="{4F093217-C271-43CD-9B51-FC465ACDCA31}" type="presOf" srcId="{621036B7-E011-427A-9AF1-FF55AEE000D2}" destId="{F222733E-3DA3-4040-90BA-DBFD66D657E6}" srcOrd="0" destOrd="0" presId="urn:microsoft.com/office/officeart/2005/8/layout/vList6"/>
    <dgm:cxn modelId="{0A932A41-194D-4B7E-9A7C-4B7B5DE4CF89}" srcId="{621036B7-E011-427A-9AF1-FF55AEE000D2}" destId="{F442BEF0-DF37-4729-B6E6-B1F952E79877}" srcOrd="0" destOrd="0" parTransId="{DCC3036A-18AE-45C6-B9FD-0E130959D245}" sibTransId="{CB4BBDB4-141D-4498-ADA2-0D9ADFB17D28}"/>
    <dgm:cxn modelId="{A91E8562-B9AD-4276-B2DF-4D4D31A7CA4F}" type="presOf" srcId="{59373135-402F-4562-A6D9-2568C2E160DA}" destId="{16944994-30B4-403B-90EC-5AFED6FF5772}" srcOrd="0" destOrd="1" presId="urn:microsoft.com/office/officeart/2005/8/layout/vList6"/>
    <dgm:cxn modelId="{A0F8E422-BF82-4BC9-82A4-AECFF6E960E1}" type="presOf" srcId="{63FCC5AF-EA04-46C0-8E41-20C8857ECFF4}" destId="{16944994-30B4-403B-90EC-5AFED6FF5772}" srcOrd="0" destOrd="3" presId="urn:microsoft.com/office/officeart/2005/8/layout/vList6"/>
    <dgm:cxn modelId="{44956A38-B7A8-4471-91D1-2DB18645A74B}" type="presOf" srcId="{212D47DD-AE71-41F9-B239-30C549BBD326}" destId="{838342C1-9A8B-4DDF-B562-074683E0C7B1}" srcOrd="0" destOrd="2" presId="urn:microsoft.com/office/officeart/2005/8/layout/vList6"/>
    <dgm:cxn modelId="{FA1E846A-8D3C-426E-A98B-AA10A9515D01}" srcId="{FAC1A0D7-C125-46C4-8E41-02E7BBE51EC5}" destId="{76CF779F-DED2-498E-92C0-2448CE448864}" srcOrd="0" destOrd="0" parTransId="{3E91DE6F-9B24-44EA-B84D-FC3F14BC20CD}" sibTransId="{1D3EBE19-04AC-4656-B390-A0E08AF092FF}"/>
    <dgm:cxn modelId="{DB43209B-76B2-4D5A-A472-B5AC27809C6D}" type="presOf" srcId="{F442BEF0-DF37-4729-B6E6-B1F952E79877}" destId="{838342C1-9A8B-4DDF-B562-074683E0C7B1}" srcOrd="0" destOrd="0" presId="urn:microsoft.com/office/officeart/2005/8/layout/vList6"/>
    <dgm:cxn modelId="{B5ED14E1-000F-4F36-A5ED-5CBBDEE59B7D}" type="presOf" srcId="{76CF779F-DED2-498E-92C0-2448CE448864}" destId="{16944994-30B4-403B-90EC-5AFED6FF5772}" srcOrd="0" destOrd="0" presId="urn:microsoft.com/office/officeart/2005/8/layout/vList6"/>
    <dgm:cxn modelId="{CE110E87-7B60-4037-BA9F-D6A98E893D08}" type="presOf" srcId="{C1725785-4F6B-4A24-A49D-D7AD84166318}" destId="{838342C1-9A8B-4DDF-B562-074683E0C7B1}" srcOrd="0" destOrd="1" presId="urn:microsoft.com/office/officeart/2005/8/layout/vList6"/>
    <dgm:cxn modelId="{59D7FC83-D0D2-4D9D-B2B6-2AF933214959}" srcId="{DAB451FA-69BC-45D2-8D01-9CBC6B91853E}" destId="{FAC1A0D7-C125-46C4-8E41-02E7BBE51EC5}" srcOrd="0" destOrd="0" parTransId="{F1E55D27-AB28-4597-82DB-EB0DB3B48799}" sibTransId="{00D0D7D8-A14A-402F-BCF2-F26151C70BA3}"/>
    <dgm:cxn modelId="{91A7C8EF-2181-409F-A41A-B89612FB7971}" srcId="{FAC1A0D7-C125-46C4-8E41-02E7BBE51EC5}" destId="{63FCC5AF-EA04-46C0-8E41-20C8857ECFF4}" srcOrd="3" destOrd="0" parTransId="{EA1ED308-7973-4FAE-B685-A06CD328CDAF}" sibTransId="{F5D6B88C-E00A-4C3B-92CF-6A8F822B4562}"/>
    <dgm:cxn modelId="{9B8C61E1-8F79-482A-B2F8-27F4D579B823}" type="presOf" srcId="{FAC1A0D7-C125-46C4-8E41-02E7BBE51EC5}" destId="{9E9F117B-299A-43BB-AC45-6265F1137CAD}" srcOrd="0" destOrd="0" presId="urn:microsoft.com/office/officeart/2005/8/layout/vList6"/>
    <dgm:cxn modelId="{B7A522B6-BFF1-4E98-B066-76974063D168}" type="presOf" srcId="{9CD27386-A82E-414B-94E7-6CEA999AD9C4}" destId="{16944994-30B4-403B-90EC-5AFED6FF5772}" srcOrd="0" destOrd="2" presId="urn:microsoft.com/office/officeart/2005/8/layout/vList6"/>
    <dgm:cxn modelId="{79994DFB-998B-4B76-B3B2-55944E76CB74}" srcId="{621036B7-E011-427A-9AF1-FF55AEE000D2}" destId="{212D47DD-AE71-41F9-B239-30C549BBD326}" srcOrd="2" destOrd="0" parTransId="{C4EFDA54-AFE3-4DC0-BAAD-10B3AAAFA4BA}" sibTransId="{2D5F3C2E-2A3F-4D72-8E1C-1E13F0ABF9AF}"/>
    <dgm:cxn modelId="{568E6132-2D65-4885-9C59-F35D0F4DEAD3}" type="presParOf" srcId="{DAF4458D-80B9-4E55-9762-3EE48D45B091}" destId="{385F13B3-E730-4577-A11F-A39A6FA4FF46}" srcOrd="0" destOrd="0" presId="urn:microsoft.com/office/officeart/2005/8/layout/vList6"/>
    <dgm:cxn modelId="{B11D283C-2050-4EEE-BC33-E023BCDBDF22}" type="presParOf" srcId="{385F13B3-E730-4577-A11F-A39A6FA4FF46}" destId="{9E9F117B-299A-43BB-AC45-6265F1137CAD}" srcOrd="0" destOrd="0" presId="urn:microsoft.com/office/officeart/2005/8/layout/vList6"/>
    <dgm:cxn modelId="{41DC1C64-4D2E-4F20-B329-4BB50948C28E}" type="presParOf" srcId="{385F13B3-E730-4577-A11F-A39A6FA4FF46}" destId="{16944994-30B4-403B-90EC-5AFED6FF5772}" srcOrd="1" destOrd="0" presId="urn:microsoft.com/office/officeart/2005/8/layout/vList6"/>
    <dgm:cxn modelId="{6E325E62-B097-4A0E-8941-8DA2D1652652}" type="presParOf" srcId="{DAF4458D-80B9-4E55-9762-3EE48D45B091}" destId="{D978087A-940F-4299-A06B-C027F23B7D72}" srcOrd="1" destOrd="0" presId="urn:microsoft.com/office/officeart/2005/8/layout/vList6"/>
    <dgm:cxn modelId="{916A33CC-2358-411F-885A-B06163243292}" type="presParOf" srcId="{DAF4458D-80B9-4E55-9762-3EE48D45B091}" destId="{643230FA-B2FA-49D5-8A1F-EFDB766405A2}" srcOrd="2" destOrd="0" presId="urn:microsoft.com/office/officeart/2005/8/layout/vList6"/>
    <dgm:cxn modelId="{A7116680-6D49-4741-AEE0-0F822659CC0F}" type="presParOf" srcId="{643230FA-B2FA-49D5-8A1F-EFDB766405A2}" destId="{F222733E-3DA3-4040-90BA-DBFD66D657E6}" srcOrd="0" destOrd="0" presId="urn:microsoft.com/office/officeart/2005/8/layout/vList6"/>
    <dgm:cxn modelId="{0CC1F462-581E-4754-86D3-D99A8232B324}" type="presParOf" srcId="{643230FA-B2FA-49D5-8A1F-EFDB766405A2}" destId="{838342C1-9A8B-4DDF-B562-074683E0C7B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3D6118-2EB6-4901-A881-45A53620F7BB}" type="doc">
      <dgm:prSet loTypeId="urn:microsoft.com/office/officeart/2005/8/layout/vList3" loCatId="list" qsTypeId="urn:microsoft.com/office/officeart/2005/8/quickstyle/simple5" qsCatId="simple" csTypeId="urn:microsoft.com/office/officeart/2005/8/colors/colorful1" csCatId="colorful" phldr="1"/>
      <dgm:spPr/>
    </dgm:pt>
    <dgm:pt modelId="{3BCE21EB-71EF-4AF6-A071-BFD21C4C7DF3}">
      <dgm:prSet phldrT="[Текст]"/>
      <dgm:spPr/>
      <dgm:t>
        <a:bodyPr/>
        <a:lstStyle/>
        <a:p>
          <a:r>
            <a:rPr lang="ru-RU" dirty="0" smtClean="0"/>
            <a:t>О проводимых конференциях/семинарах</a:t>
          </a:r>
          <a:endParaRPr lang="en-US" dirty="0"/>
        </a:p>
      </dgm:t>
    </dgm:pt>
    <dgm:pt modelId="{F3B96A4B-BE9E-43C7-9346-ADC7E10CD703}" type="parTrans" cxnId="{CC4B1A72-51D6-4FDA-AE19-29CCE88AC0E0}">
      <dgm:prSet/>
      <dgm:spPr/>
      <dgm:t>
        <a:bodyPr/>
        <a:lstStyle/>
        <a:p>
          <a:endParaRPr lang="en-US"/>
        </a:p>
      </dgm:t>
    </dgm:pt>
    <dgm:pt modelId="{9D688DCB-B463-4769-AE62-4E12A3664AD9}" type="sibTrans" cxnId="{CC4B1A72-51D6-4FDA-AE19-29CCE88AC0E0}">
      <dgm:prSet/>
      <dgm:spPr/>
      <dgm:t>
        <a:bodyPr/>
        <a:lstStyle/>
        <a:p>
          <a:endParaRPr lang="en-US"/>
        </a:p>
      </dgm:t>
    </dgm:pt>
    <dgm:pt modelId="{619D9AD3-C1B3-4CAC-9736-0B1CEF59BFC7}">
      <dgm:prSet phldrT="[Текст]"/>
      <dgm:spPr/>
      <dgm:t>
        <a:bodyPr/>
        <a:lstStyle/>
        <a:p>
          <a:r>
            <a:rPr lang="ru-RU" dirty="0" smtClean="0"/>
            <a:t>Создание ПО/научных платформ</a:t>
          </a:r>
          <a:endParaRPr lang="en-US" dirty="0"/>
        </a:p>
      </dgm:t>
    </dgm:pt>
    <dgm:pt modelId="{16059A14-4CA3-423A-96CD-77D98789ECD0}" type="parTrans" cxnId="{ACD9FAFF-4154-46A2-9025-7BBBDCB5E587}">
      <dgm:prSet/>
      <dgm:spPr/>
      <dgm:t>
        <a:bodyPr/>
        <a:lstStyle/>
        <a:p>
          <a:endParaRPr lang="en-US"/>
        </a:p>
      </dgm:t>
    </dgm:pt>
    <dgm:pt modelId="{8E9A4887-065E-4ED4-9CF2-90F97C53CB60}" type="sibTrans" cxnId="{ACD9FAFF-4154-46A2-9025-7BBBDCB5E587}">
      <dgm:prSet/>
      <dgm:spPr/>
      <dgm:t>
        <a:bodyPr/>
        <a:lstStyle/>
        <a:p>
          <a:endParaRPr lang="en-US"/>
        </a:p>
      </dgm:t>
    </dgm:pt>
    <dgm:pt modelId="{989F0160-864B-4300-BE1D-35AD965833C4}">
      <dgm:prSet phldrT="[Текст]"/>
      <dgm:spPr/>
      <dgm:t>
        <a:bodyPr/>
        <a:lstStyle/>
        <a:p>
          <a:r>
            <a:rPr lang="ru-RU" dirty="0" smtClean="0"/>
            <a:t>Инструкции/видеокурсы о научных платформах/приложениях</a:t>
          </a:r>
          <a:endParaRPr lang="en-US" dirty="0"/>
        </a:p>
      </dgm:t>
    </dgm:pt>
    <dgm:pt modelId="{BB8690E2-D40B-4E57-97A0-C77ACD9DC68C}" type="parTrans" cxnId="{D2FDC128-02F9-4511-B380-94F7B786335F}">
      <dgm:prSet/>
      <dgm:spPr/>
      <dgm:t>
        <a:bodyPr/>
        <a:lstStyle/>
        <a:p>
          <a:endParaRPr lang="en-US"/>
        </a:p>
      </dgm:t>
    </dgm:pt>
    <dgm:pt modelId="{46EC2962-2848-4312-95C0-04781BDFC237}" type="sibTrans" cxnId="{D2FDC128-02F9-4511-B380-94F7B786335F}">
      <dgm:prSet/>
      <dgm:spPr/>
      <dgm:t>
        <a:bodyPr/>
        <a:lstStyle/>
        <a:p>
          <a:endParaRPr lang="en-US"/>
        </a:p>
      </dgm:t>
    </dgm:pt>
    <dgm:pt modelId="{F66EF6C1-0A20-455A-8217-ECD557C4C479}">
      <dgm:prSet phldrT="[Текст]"/>
      <dgm:spPr/>
      <dgm:t>
        <a:bodyPr/>
        <a:lstStyle/>
        <a:p>
          <a:r>
            <a:rPr lang="ru-RU" dirty="0" smtClean="0"/>
            <a:t>Об участии (доклад) в конференциях/семинарах</a:t>
          </a:r>
          <a:endParaRPr lang="en-US" dirty="0"/>
        </a:p>
      </dgm:t>
    </dgm:pt>
    <dgm:pt modelId="{FBE0402E-86FE-4513-AE89-767384C094FE}" type="parTrans" cxnId="{9047D0B6-9735-4177-9B4A-D53ECF45A9CB}">
      <dgm:prSet/>
      <dgm:spPr/>
      <dgm:t>
        <a:bodyPr/>
        <a:lstStyle/>
        <a:p>
          <a:endParaRPr lang="en-US"/>
        </a:p>
      </dgm:t>
    </dgm:pt>
    <dgm:pt modelId="{EF81085B-7D8D-49DE-B8C6-01C492C657EF}" type="sibTrans" cxnId="{9047D0B6-9735-4177-9B4A-D53ECF45A9CB}">
      <dgm:prSet/>
      <dgm:spPr/>
      <dgm:t>
        <a:bodyPr/>
        <a:lstStyle/>
        <a:p>
          <a:endParaRPr lang="en-US"/>
        </a:p>
      </dgm:t>
    </dgm:pt>
    <dgm:pt modelId="{EBD64C38-3159-4F1F-9F37-C4DE6465414B}">
      <dgm:prSet phldrT="[Текст]"/>
      <dgm:spPr/>
      <dgm:t>
        <a:bodyPr/>
        <a:lstStyle/>
        <a:p>
          <a:r>
            <a:rPr lang="ru-RU" dirty="0" smtClean="0"/>
            <a:t>Опубликованные работы</a:t>
          </a:r>
          <a:endParaRPr lang="en-US" dirty="0"/>
        </a:p>
      </dgm:t>
    </dgm:pt>
    <dgm:pt modelId="{8CBF20F6-3613-4BC7-B23A-761371C82607}" type="parTrans" cxnId="{797E32A8-16D2-459F-8931-1CC52CF05386}">
      <dgm:prSet/>
      <dgm:spPr/>
      <dgm:t>
        <a:bodyPr/>
        <a:lstStyle/>
        <a:p>
          <a:endParaRPr lang="en-US"/>
        </a:p>
      </dgm:t>
    </dgm:pt>
    <dgm:pt modelId="{A022DC91-4C18-443D-B0F5-7D7329F654E4}" type="sibTrans" cxnId="{797E32A8-16D2-459F-8931-1CC52CF05386}">
      <dgm:prSet/>
      <dgm:spPr/>
      <dgm:t>
        <a:bodyPr/>
        <a:lstStyle/>
        <a:p>
          <a:endParaRPr lang="en-US"/>
        </a:p>
      </dgm:t>
    </dgm:pt>
    <dgm:pt modelId="{86E716F9-ECE3-4C0E-BF4B-73DC9511D6A1}" type="pres">
      <dgm:prSet presAssocID="{C13D6118-2EB6-4901-A881-45A53620F7BB}" presName="linearFlow" presStyleCnt="0">
        <dgm:presLayoutVars>
          <dgm:dir/>
          <dgm:resizeHandles val="exact"/>
        </dgm:presLayoutVars>
      </dgm:prSet>
      <dgm:spPr/>
    </dgm:pt>
    <dgm:pt modelId="{761F97B7-FBB5-46A3-88F7-487BE5D2E56C}" type="pres">
      <dgm:prSet presAssocID="{3BCE21EB-71EF-4AF6-A071-BFD21C4C7DF3}" presName="composite" presStyleCnt="0"/>
      <dgm:spPr/>
    </dgm:pt>
    <dgm:pt modelId="{EFE6A465-848F-4365-A517-47134B192EC7}" type="pres">
      <dgm:prSet presAssocID="{3BCE21EB-71EF-4AF6-A071-BFD21C4C7DF3}" presName="imgShp" presStyleLbl="fgImgPlace1" presStyleIdx="0" presStyleCnt="5"/>
      <dgm:spPr/>
      <dgm:t>
        <a:bodyPr/>
        <a:lstStyle/>
        <a:p>
          <a:endParaRPr lang="en-US"/>
        </a:p>
      </dgm:t>
    </dgm:pt>
    <dgm:pt modelId="{63DE8197-9FEF-4A1E-9EED-851D528FDC1E}" type="pres">
      <dgm:prSet presAssocID="{3BCE21EB-71EF-4AF6-A071-BFD21C4C7DF3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1D7E2E-00F9-42B3-80F7-176DBDA00DD6}" type="pres">
      <dgm:prSet presAssocID="{9D688DCB-B463-4769-AE62-4E12A3664AD9}" presName="spacing" presStyleCnt="0"/>
      <dgm:spPr/>
    </dgm:pt>
    <dgm:pt modelId="{33D328FB-B3F9-44EF-9181-29ED816BA0EA}" type="pres">
      <dgm:prSet presAssocID="{F66EF6C1-0A20-455A-8217-ECD557C4C479}" presName="composite" presStyleCnt="0"/>
      <dgm:spPr/>
    </dgm:pt>
    <dgm:pt modelId="{DB681FC9-3F18-41B4-8697-3992EE7A1273}" type="pres">
      <dgm:prSet presAssocID="{F66EF6C1-0A20-455A-8217-ECD557C4C479}" presName="imgShp" presStyleLbl="fgImgPlace1" presStyleIdx="1" presStyleCnt="5"/>
      <dgm:spPr/>
    </dgm:pt>
    <dgm:pt modelId="{3157375F-5DF7-46AC-8CB0-0FD2BD17342A}" type="pres">
      <dgm:prSet presAssocID="{F66EF6C1-0A20-455A-8217-ECD557C4C479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33DADC-ACD7-46CE-8F5A-635D25722CD4}" type="pres">
      <dgm:prSet presAssocID="{EF81085B-7D8D-49DE-B8C6-01C492C657EF}" presName="spacing" presStyleCnt="0"/>
      <dgm:spPr/>
    </dgm:pt>
    <dgm:pt modelId="{D6EAB168-9787-4409-BA6B-E92457AFD6E4}" type="pres">
      <dgm:prSet presAssocID="{EBD64C38-3159-4F1F-9F37-C4DE6465414B}" presName="composite" presStyleCnt="0"/>
      <dgm:spPr/>
    </dgm:pt>
    <dgm:pt modelId="{350EBAA8-0EA4-4BF9-BDB2-9050D8C35B6C}" type="pres">
      <dgm:prSet presAssocID="{EBD64C38-3159-4F1F-9F37-C4DE6465414B}" presName="imgShp" presStyleLbl="fgImgPlace1" presStyleIdx="2" presStyleCnt="5"/>
      <dgm:spPr/>
    </dgm:pt>
    <dgm:pt modelId="{3924A471-B0E3-49DF-AD3D-085E2FFC0933}" type="pres">
      <dgm:prSet presAssocID="{EBD64C38-3159-4F1F-9F37-C4DE6465414B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7D4A76-101E-408A-AFD4-007BF5CF655E}" type="pres">
      <dgm:prSet presAssocID="{A022DC91-4C18-443D-B0F5-7D7329F654E4}" presName="spacing" presStyleCnt="0"/>
      <dgm:spPr/>
    </dgm:pt>
    <dgm:pt modelId="{5576C9DA-2539-4886-A173-6EDC15E81448}" type="pres">
      <dgm:prSet presAssocID="{619D9AD3-C1B3-4CAC-9736-0B1CEF59BFC7}" presName="composite" presStyleCnt="0"/>
      <dgm:spPr/>
    </dgm:pt>
    <dgm:pt modelId="{F5DBD870-F382-4312-928E-1FD09B254CFB}" type="pres">
      <dgm:prSet presAssocID="{619D9AD3-C1B3-4CAC-9736-0B1CEF59BFC7}" presName="imgShp" presStyleLbl="fgImgPlace1" presStyleIdx="3" presStyleCnt="5"/>
      <dgm:spPr/>
    </dgm:pt>
    <dgm:pt modelId="{8A06C5A5-AF4B-4209-A1CF-78C2D757BD67}" type="pres">
      <dgm:prSet presAssocID="{619D9AD3-C1B3-4CAC-9736-0B1CEF59BFC7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3E4AB4-EB70-4990-BE07-FD4C0967CE57}" type="pres">
      <dgm:prSet presAssocID="{8E9A4887-065E-4ED4-9CF2-90F97C53CB60}" presName="spacing" presStyleCnt="0"/>
      <dgm:spPr/>
    </dgm:pt>
    <dgm:pt modelId="{72D580FF-85FC-4760-9A8A-03488905638D}" type="pres">
      <dgm:prSet presAssocID="{989F0160-864B-4300-BE1D-35AD965833C4}" presName="composite" presStyleCnt="0"/>
      <dgm:spPr/>
    </dgm:pt>
    <dgm:pt modelId="{89A2B9BD-3E7E-4DB3-8A5F-BE219A36E52C}" type="pres">
      <dgm:prSet presAssocID="{989F0160-864B-4300-BE1D-35AD965833C4}" presName="imgShp" presStyleLbl="fgImgPlace1" presStyleIdx="4" presStyleCnt="5"/>
      <dgm:spPr/>
    </dgm:pt>
    <dgm:pt modelId="{7D5FCB80-60CD-4D9E-BF04-348A78BAB281}" type="pres">
      <dgm:prSet presAssocID="{989F0160-864B-4300-BE1D-35AD965833C4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C85E5E-6E58-4432-B035-D6BB5457F338}" type="presOf" srcId="{3BCE21EB-71EF-4AF6-A071-BFD21C4C7DF3}" destId="{63DE8197-9FEF-4A1E-9EED-851D528FDC1E}" srcOrd="0" destOrd="0" presId="urn:microsoft.com/office/officeart/2005/8/layout/vList3"/>
    <dgm:cxn modelId="{9047D0B6-9735-4177-9B4A-D53ECF45A9CB}" srcId="{C13D6118-2EB6-4901-A881-45A53620F7BB}" destId="{F66EF6C1-0A20-455A-8217-ECD557C4C479}" srcOrd="1" destOrd="0" parTransId="{FBE0402E-86FE-4513-AE89-767384C094FE}" sibTransId="{EF81085B-7D8D-49DE-B8C6-01C492C657EF}"/>
    <dgm:cxn modelId="{D2FDC128-02F9-4511-B380-94F7B786335F}" srcId="{C13D6118-2EB6-4901-A881-45A53620F7BB}" destId="{989F0160-864B-4300-BE1D-35AD965833C4}" srcOrd="4" destOrd="0" parTransId="{BB8690E2-D40B-4E57-97A0-C77ACD9DC68C}" sibTransId="{46EC2962-2848-4312-95C0-04781BDFC237}"/>
    <dgm:cxn modelId="{CC4B1A72-51D6-4FDA-AE19-29CCE88AC0E0}" srcId="{C13D6118-2EB6-4901-A881-45A53620F7BB}" destId="{3BCE21EB-71EF-4AF6-A071-BFD21C4C7DF3}" srcOrd="0" destOrd="0" parTransId="{F3B96A4B-BE9E-43C7-9346-ADC7E10CD703}" sibTransId="{9D688DCB-B463-4769-AE62-4E12A3664AD9}"/>
    <dgm:cxn modelId="{16FA9765-E851-4012-9C8F-D1CCBC4D4C7F}" type="presOf" srcId="{989F0160-864B-4300-BE1D-35AD965833C4}" destId="{7D5FCB80-60CD-4D9E-BF04-348A78BAB281}" srcOrd="0" destOrd="0" presId="urn:microsoft.com/office/officeart/2005/8/layout/vList3"/>
    <dgm:cxn modelId="{ACD9FAFF-4154-46A2-9025-7BBBDCB5E587}" srcId="{C13D6118-2EB6-4901-A881-45A53620F7BB}" destId="{619D9AD3-C1B3-4CAC-9736-0B1CEF59BFC7}" srcOrd="3" destOrd="0" parTransId="{16059A14-4CA3-423A-96CD-77D98789ECD0}" sibTransId="{8E9A4887-065E-4ED4-9CF2-90F97C53CB60}"/>
    <dgm:cxn modelId="{3185F147-A9A5-461E-AB48-05D18255AD7D}" type="presOf" srcId="{619D9AD3-C1B3-4CAC-9736-0B1CEF59BFC7}" destId="{8A06C5A5-AF4B-4209-A1CF-78C2D757BD67}" srcOrd="0" destOrd="0" presId="urn:microsoft.com/office/officeart/2005/8/layout/vList3"/>
    <dgm:cxn modelId="{B97BA262-5E6B-4D49-B7A1-2F9219B82319}" type="presOf" srcId="{EBD64C38-3159-4F1F-9F37-C4DE6465414B}" destId="{3924A471-B0E3-49DF-AD3D-085E2FFC0933}" srcOrd="0" destOrd="0" presId="urn:microsoft.com/office/officeart/2005/8/layout/vList3"/>
    <dgm:cxn modelId="{797E32A8-16D2-459F-8931-1CC52CF05386}" srcId="{C13D6118-2EB6-4901-A881-45A53620F7BB}" destId="{EBD64C38-3159-4F1F-9F37-C4DE6465414B}" srcOrd="2" destOrd="0" parTransId="{8CBF20F6-3613-4BC7-B23A-761371C82607}" sibTransId="{A022DC91-4C18-443D-B0F5-7D7329F654E4}"/>
    <dgm:cxn modelId="{13A0FAB4-638F-4475-BD7D-2CE371760DA2}" type="presOf" srcId="{C13D6118-2EB6-4901-A881-45A53620F7BB}" destId="{86E716F9-ECE3-4C0E-BF4B-73DC9511D6A1}" srcOrd="0" destOrd="0" presId="urn:microsoft.com/office/officeart/2005/8/layout/vList3"/>
    <dgm:cxn modelId="{3D8C44BF-8BE3-47F6-A55E-1DCECEB68CD7}" type="presOf" srcId="{F66EF6C1-0A20-455A-8217-ECD557C4C479}" destId="{3157375F-5DF7-46AC-8CB0-0FD2BD17342A}" srcOrd="0" destOrd="0" presId="urn:microsoft.com/office/officeart/2005/8/layout/vList3"/>
    <dgm:cxn modelId="{AB390733-E8E6-4388-9E89-91889AD78167}" type="presParOf" srcId="{86E716F9-ECE3-4C0E-BF4B-73DC9511D6A1}" destId="{761F97B7-FBB5-46A3-88F7-487BE5D2E56C}" srcOrd="0" destOrd="0" presId="urn:microsoft.com/office/officeart/2005/8/layout/vList3"/>
    <dgm:cxn modelId="{231ADDBE-ACCF-4BBD-9CD4-FA913CECCEE9}" type="presParOf" srcId="{761F97B7-FBB5-46A3-88F7-487BE5D2E56C}" destId="{EFE6A465-848F-4365-A517-47134B192EC7}" srcOrd="0" destOrd="0" presId="urn:microsoft.com/office/officeart/2005/8/layout/vList3"/>
    <dgm:cxn modelId="{8A485616-CC9B-4B4D-BB99-08AFC2C8E90A}" type="presParOf" srcId="{761F97B7-FBB5-46A3-88F7-487BE5D2E56C}" destId="{63DE8197-9FEF-4A1E-9EED-851D528FDC1E}" srcOrd="1" destOrd="0" presId="urn:microsoft.com/office/officeart/2005/8/layout/vList3"/>
    <dgm:cxn modelId="{7D402DBB-FF78-4EC2-B238-EDCC7EBE9661}" type="presParOf" srcId="{86E716F9-ECE3-4C0E-BF4B-73DC9511D6A1}" destId="{001D7E2E-00F9-42B3-80F7-176DBDA00DD6}" srcOrd="1" destOrd="0" presId="urn:microsoft.com/office/officeart/2005/8/layout/vList3"/>
    <dgm:cxn modelId="{0FFBD54B-82DB-4227-AF0B-CC5961028652}" type="presParOf" srcId="{86E716F9-ECE3-4C0E-BF4B-73DC9511D6A1}" destId="{33D328FB-B3F9-44EF-9181-29ED816BA0EA}" srcOrd="2" destOrd="0" presId="urn:microsoft.com/office/officeart/2005/8/layout/vList3"/>
    <dgm:cxn modelId="{D345342A-3B2A-47B4-AC91-95D5DE18F16E}" type="presParOf" srcId="{33D328FB-B3F9-44EF-9181-29ED816BA0EA}" destId="{DB681FC9-3F18-41B4-8697-3992EE7A1273}" srcOrd="0" destOrd="0" presId="urn:microsoft.com/office/officeart/2005/8/layout/vList3"/>
    <dgm:cxn modelId="{FE459150-B694-45A7-AAE5-C5848E7FCB67}" type="presParOf" srcId="{33D328FB-B3F9-44EF-9181-29ED816BA0EA}" destId="{3157375F-5DF7-46AC-8CB0-0FD2BD17342A}" srcOrd="1" destOrd="0" presId="urn:microsoft.com/office/officeart/2005/8/layout/vList3"/>
    <dgm:cxn modelId="{46322921-9C88-4630-B7E7-1417E05A84DF}" type="presParOf" srcId="{86E716F9-ECE3-4C0E-BF4B-73DC9511D6A1}" destId="{8F33DADC-ACD7-46CE-8F5A-635D25722CD4}" srcOrd="3" destOrd="0" presId="urn:microsoft.com/office/officeart/2005/8/layout/vList3"/>
    <dgm:cxn modelId="{9C5D2AA4-A703-4444-82EA-AD308FE4085B}" type="presParOf" srcId="{86E716F9-ECE3-4C0E-BF4B-73DC9511D6A1}" destId="{D6EAB168-9787-4409-BA6B-E92457AFD6E4}" srcOrd="4" destOrd="0" presId="urn:microsoft.com/office/officeart/2005/8/layout/vList3"/>
    <dgm:cxn modelId="{8DBAECDC-76D9-4EAE-B7B9-6FD4C38825F9}" type="presParOf" srcId="{D6EAB168-9787-4409-BA6B-E92457AFD6E4}" destId="{350EBAA8-0EA4-4BF9-BDB2-9050D8C35B6C}" srcOrd="0" destOrd="0" presId="urn:microsoft.com/office/officeart/2005/8/layout/vList3"/>
    <dgm:cxn modelId="{883A8767-4C33-45BB-9795-81B5310BDB07}" type="presParOf" srcId="{D6EAB168-9787-4409-BA6B-E92457AFD6E4}" destId="{3924A471-B0E3-49DF-AD3D-085E2FFC0933}" srcOrd="1" destOrd="0" presId="urn:microsoft.com/office/officeart/2005/8/layout/vList3"/>
    <dgm:cxn modelId="{2C45EE7E-D917-4BEB-B4AE-2A16ED852E47}" type="presParOf" srcId="{86E716F9-ECE3-4C0E-BF4B-73DC9511D6A1}" destId="{1D7D4A76-101E-408A-AFD4-007BF5CF655E}" srcOrd="5" destOrd="0" presId="urn:microsoft.com/office/officeart/2005/8/layout/vList3"/>
    <dgm:cxn modelId="{9EE3FBC3-0FBD-4C42-94C4-2C803AAA52FF}" type="presParOf" srcId="{86E716F9-ECE3-4C0E-BF4B-73DC9511D6A1}" destId="{5576C9DA-2539-4886-A173-6EDC15E81448}" srcOrd="6" destOrd="0" presId="urn:microsoft.com/office/officeart/2005/8/layout/vList3"/>
    <dgm:cxn modelId="{6269A286-34F8-4C83-A410-B80331F1A22A}" type="presParOf" srcId="{5576C9DA-2539-4886-A173-6EDC15E81448}" destId="{F5DBD870-F382-4312-928E-1FD09B254CFB}" srcOrd="0" destOrd="0" presId="urn:microsoft.com/office/officeart/2005/8/layout/vList3"/>
    <dgm:cxn modelId="{F8ABC8C1-BF60-451C-B8F1-783624A5C468}" type="presParOf" srcId="{5576C9DA-2539-4886-A173-6EDC15E81448}" destId="{8A06C5A5-AF4B-4209-A1CF-78C2D757BD67}" srcOrd="1" destOrd="0" presId="urn:microsoft.com/office/officeart/2005/8/layout/vList3"/>
    <dgm:cxn modelId="{79C387B3-CB8F-4BEA-9AB6-0CF683E396E5}" type="presParOf" srcId="{86E716F9-ECE3-4C0E-BF4B-73DC9511D6A1}" destId="{333E4AB4-EB70-4990-BE07-FD4C0967CE57}" srcOrd="7" destOrd="0" presId="urn:microsoft.com/office/officeart/2005/8/layout/vList3"/>
    <dgm:cxn modelId="{98560AB7-85F0-4A94-9A2E-63D7A042BEF0}" type="presParOf" srcId="{86E716F9-ECE3-4C0E-BF4B-73DC9511D6A1}" destId="{72D580FF-85FC-4760-9A8A-03488905638D}" srcOrd="8" destOrd="0" presId="urn:microsoft.com/office/officeart/2005/8/layout/vList3"/>
    <dgm:cxn modelId="{76625578-A75F-42E6-A5D2-251BBA2744BB}" type="presParOf" srcId="{72D580FF-85FC-4760-9A8A-03488905638D}" destId="{89A2B9BD-3E7E-4DB3-8A5F-BE219A36E52C}" srcOrd="0" destOrd="0" presId="urn:microsoft.com/office/officeart/2005/8/layout/vList3"/>
    <dgm:cxn modelId="{14B20C9C-0B38-4A0B-A24F-1A7EA7241D98}" type="presParOf" srcId="{72D580FF-85FC-4760-9A8A-03488905638D}" destId="{7D5FCB80-60CD-4D9E-BF04-348A78BAB28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3D6118-2EB6-4901-A881-45A53620F7BB}" type="doc">
      <dgm:prSet loTypeId="urn:microsoft.com/office/officeart/2005/8/layout/vList3" loCatId="list" qsTypeId="urn:microsoft.com/office/officeart/2005/8/quickstyle/simple5" qsCatId="simple" csTypeId="urn:microsoft.com/office/officeart/2005/8/colors/colorful3" csCatId="colorful" phldr="1"/>
      <dgm:spPr/>
    </dgm:pt>
    <dgm:pt modelId="{3BCE21EB-71EF-4AF6-A071-BFD21C4C7DF3}">
      <dgm:prSet phldrT="[Текст]"/>
      <dgm:spPr/>
      <dgm:t>
        <a:bodyPr/>
        <a:lstStyle/>
        <a:p>
          <a:r>
            <a:rPr lang="ru-RU" dirty="0" smtClean="0"/>
            <a:t>Годовой план участия/проведения конференций/семинаров</a:t>
          </a:r>
          <a:endParaRPr lang="en-US" dirty="0"/>
        </a:p>
      </dgm:t>
    </dgm:pt>
    <dgm:pt modelId="{F3B96A4B-BE9E-43C7-9346-ADC7E10CD703}" type="parTrans" cxnId="{CC4B1A72-51D6-4FDA-AE19-29CCE88AC0E0}">
      <dgm:prSet/>
      <dgm:spPr/>
      <dgm:t>
        <a:bodyPr/>
        <a:lstStyle/>
        <a:p>
          <a:endParaRPr lang="en-US"/>
        </a:p>
      </dgm:t>
    </dgm:pt>
    <dgm:pt modelId="{9D688DCB-B463-4769-AE62-4E12A3664AD9}" type="sibTrans" cxnId="{CC4B1A72-51D6-4FDA-AE19-29CCE88AC0E0}">
      <dgm:prSet/>
      <dgm:spPr/>
      <dgm:t>
        <a:bodyPr/>
        <a:lstStyle/>
        <a:p>
          <a:endParaRPr lang="en-US"/>
        </a:p>
      </dgm:t>
    </dgm:pt>
    <dgm:pt modelId="{619D9AD3-C1B3-4CAC-9736-0B1CEF59BFC7}">
      <dgm:prSet phldrT="[Текст]"/>
      <dgm:spPr/>
      <dgm:t>
        <a:bodyPr/>
        <a:lstStyle/>
        <a:p>
          <a:r>
            <a:rPr lang="ru-RU" dirty="0" smtClean="0"/>
            <a:t>Обмен информацией с  другими </a:t>
          </a:r>
          <a:r>
            <a:rPr lang="en-US" dirty="0" smtClean="0"/>
            <a:t>NGIs </a:t>
          </a:r>
          <a:r>
            <a:rPr lang="ru-RU" dirty="0" smtClean="0"/>
            <a:t>и их ВО, семинары с Чемпионами </a:t>
          </a:r>
          <a:r>
            <a:rPr lang="en-US" dirty="0" smtClean="0"/>
            <a:t>EGI – 1 </a:t>
          </a:r>
          <a:r>
            <a:rPr lang="ru-RU" dirty="0" smtClean="0"/>
            <a:t>раз в месяц</a:t>
          </a:r>
          <a:endParaRPr lang="en-US" dirty="0"/>
        </a:p>
      </dgm:t>
    </dgm:pt>
    <dgm:pt modelId="{16059A14-4CA3-423A-96CD-77D98789ECD0}" type="parTrans" cxnId="{ACD9FAFF-4154-46A2-9025-7BBBDCB5E587}">
      <dgm:prSet/>
      <dgm:spPr/>
      <dgm:t>
        <a:bodyPr/>
        <a:lstStyle/>
        <a:p>
          <a:endParaRPr lang="en-US"/>
        </a:p>
      </dgm:t>
    </dgm:pt>
    <dgm:pt modelId="{8E9A4887-065E-4ED4-9CF2-90F97C53CB60}" type="sibTrans" cxnId="{ACD9FAFF-4154-46A2-9025-7BBBDCB5E587}">
      <dgm:prSet/>
      <dgm:spPr/>
      <dgm:t>
        <a:bodyPr/>
        <a:lstStyle/>
        <a:p>
          <a:endParaRPr lang="en-US"/>
        </a:p>
      </dgm:t>
    </dgm:pt>
    <dgm:pt modelId="{F66EF6C1-0A20-455A-8217-ECD557C4C479}">
      <dgm:prSet phldrT="[Текст]"/>
      <dgm:spPr/>
      <dgm:t>
        <a:bodyPr/>
        <a:lstStyle/>
        <a:p>
          <a:r>
            <a:rPr lang="ru-RU" dirty="0" smtClean="0"/>
            <a:t>О новых научных платформах и проведение семинаров по ним – 1 раз в месяц</a:t>
          </a:r>
          <a:endParaRPr lang="en-US" dirty="0"/>
        </a:p>
      </dgm:t>
    </dgm:pt>
    <dgm:pt modelId="{FBE0402E-86FE-4513-AE89-767384C094FE}" type="parTrans" cxnId="{9047D0B6-9735-4177-9B4A-D53ECF45A9CB}">
      <dgm:prSet/>
      <dgm:spPr/>
      <dgm:t>
        <a:bodyPr/>
        <a:lstStyle/>
        <a:p>
          <a:endParaRPr lang="en-US"/>
        </a:p>
      </dgm:t>
    </dgm:pt>
    <dgm:pt modelId="{EF81085B-7D8D-49DE-B8C6-01C492C657EF}" type="sibTrans" cxnId="{9047D0B6-9735-4177-9B4A-D53ECF45A9CB}">
      <dgm:prSet/>
      <dgm:spPr/>
      <dgm:t>
        <a:bodyPr/>
        <a:lstStyle/>
        <a:p>
          <a:endParaRPr lang="en-US"/>
        </a:p>
      </dgm:t>
    </dgm:pt>
    <dgm:pt modelId="{EBD64C38-3159-4F1F-9F37-C4DE6465414B}">
      <dgm:prSet phldrT="[Текст]"/>
      <dgm:spPr/>
      <dgm:t>
        <a:bodyPr/>
        <a:lstStyle/>
        <a:p>
          <a:r>
            <a:rPr lang="ru-RU" dirty="0" smtClean="0"/>
            <a:t>Об изменениях в инфраструктуре/технологиях и проведение семинаров по ним – 1 раз в месяц</a:t>
          </a:r>
          <a:endParaRPr lang="en-US" dirty="0"/>
        </a:p>
      </dgm:t>
    </dgm:pt>
    <dgm:pt modelId="{A022DC91-4C18-443D-B0F5-7D7329F654E4}" type="sibTrans" cxnId="{797E32A8-16D2-459F-8931-1CC52CF05386}">
      <dgm:prSet/>
      <dgm:spPr/>
      <dgm:t>
        <a:bodyPr/>
        <a:lstStyle/>
        <a:p>
          <a:endParaRPr lang="en-US"/>
        </a:p>
      </dgm:t>
    </dgm:pt>
    <dgm:pt modelId="{8CBF20F6-3613-4BC7-B23A-761371C82607}" type="parTrans" cxnId="{797E32A8-16D2-459F-8931-1CC52CF05386}">
      <dgm:prSet/>
      <dgm:spPr/>
      <dgm:t>
        <a:bodyPr/>
        <a:lstStyle/>
        <a:p>
          <a:endParaRPr lang="en-US"/>
        </a:p>
      </dgm:t>
    </dgm:pt>
    <dgm:pt modelId="{288C2D7D-74CB-4E4C-84C6-98CA95DB8843}">
      <dgm:prSet phldrT="[Текст]"/>
      <dgm:spPr/>
      <dgm:t>
        <a:bodyPr/>
        <a:lstStyle/>
        <a:p>
          <a:r>
            <a:rPr lang="ru-RU" dirty="0" smtClean="0"/>
            <a:t>Участие в Виртуальных командах </a:t>
          </a:r>
          <a:r>
            <a:rPr lang="en-US" dirty="0" smtClean="0"/>
            <a:t>EGI</a:t>
          </a:r>
          <a:endParaRPr lang="en-US" dirty="0"/>
        </a:p>
      </dgm:t>
    </dgm:pt>
    <dgm:pt modelId="{1A258BA5-49C7-48E9-BC2D-68B8C4927525}" type="parTrans" cxnId="{CA2702D0-8FFA-40C6-9AAE-AB2581A2BFDA}">
      <dgm:prSet/>
      <dgm:spPr/>
      <dgm:t>
        <a:bodyPr/>
        <a:lstStyle/>
        <a:p>
          <a:endParaRPr lang="en-US"/>
        </a:p>
      </dgm:t>
    </dgm:pt>
    <dgm:pt modelId="{1BBCC904-6D87-4B32-B454-E4B670F84C39}" type="sibTrans" cxnId="{CA2702D0-8FFA-40C6-9AAE-AB2581A2BFDA}">
      <dgm:prSet/>
      <dgm:spPr/>
      <dgm:t>
        <a:bodyPr/>
        <a:lstStyle/>
        <a:p>
          <a:endParaRPr lang="en-US"/>
        </a:p>
      </dgm:t>
    </dgm:pt>
    <dgm:pt modelId="{86E716F9-ECE3-4C0E-BF4B-73DC9511D6A1}" type="pres">
      <dgm:prSet presAssocID="{C13D6118-2EB6-4901-A881-45A53620F7BB}" presName="linearFlow" presStyleCnt="0">
        <dgm:presLayoutVars>
          <dgm:dir/>
          <dgm:resizeHandles val="exact"/>
        </dgm:presLayoutVars>
      </dgm:prSet>
      <dgm:spPr/>
    </dgm:pt>
    <dgm:pt modelId="{761F97B7-FBB5-46A3-88F7-487BE5D2E56C}" type="pres">
      <dgm:prSet presAssocID="{3BCE21EB-71EF-4AF6-A071-BFD21C4C7DF3}" presName="composite" presStyleCnt="0"/>
      <dgm:spPr/>
    </dgm:pt>
    <dgm:pt modelId="{EFE6A465-848F-4365-A517-47134B192EC7}" type="pres">
      <dgm:prSet presAssocID="{3BCE21EB-71EF-4AF6-A071-BFD21C4C7DF3}" presName="imgShp" presStyleLbl="fgImgPlace1" presStyleIdx="0" presStyleCnt="5"/>
      <dgm:spPr/>
    </dgm:pt>
    <dgm:pt modelId="{63DE8197-9FEF-4A1E-9EED-851D528FDC1E}" type="pres">
      <dgm:prSet presAssocID="{3BCE21EB-71EF-4AF6-A071-BFD21C4C7DF3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1D7E2E-00F9-42B3-80F7-176DBDA00DD6}" type="pres">
      <dgm:prSet presAssocID="{9D688DCB-B463-4769-AE62-4E12A3664AD9}" presName="spacing" presStyleCnt="0"/>
      <dgm:spPr/>
    </dgm:pt>
    <dgm:pt modelId="{33D328FB-B3F9-44EF-9181-29ED816BA0EA}" type="pres">
      <dgm:prSet presAssocID="{F66EF6C1-0A20-455A-8217-ECD557C4C479}" presName="composite" presStyleCnt="0"/>
      <dgm:spPr/>
    </dgm:pt>
    <dgm:pt modelId="{DB681FC9-3F18-41B4-8697-3992EE7A1273}" type="pres">
      <dgm:prSet presAssocID="{F66EF6C1-0A20-455A-8217-ECD557C4C479}" presName="imgShp" presStyleLbl="fgImgPlace1" presStyleIdx="1" presStyleCnt="5"/>
      <dgm:spPr/>
    </dgm:pt>
    <dgm:pt modelId="{3157375F-5DF7-46AC-8CB0-0FD2BD17342A}" type="pres">
      <dgm:prSet presAssocID="{F66EF6C1-0A20-455A-8217-ECD557C4C479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33DADC-ACD7-46CE-8F5A-635D25722CD4}" type="pres">
      <dgm:prSet presAssocID="{EF81085B-7D8D-49DE-B8C6-01C492C657EF}" presName="spacing" presStyleCnt="0"/>
      <dgm:spPr/>
    </dgm:pt>
    <dgm:pt modelId="{D6EAB168-9787-4409-BA6B-E92457AFD6E4}" type="pres">
      <dgm:prSet presAssocID="{EBD64C38-3159-4F1F-9F37-C4DE6465414B}" presName="composite" presStyleCnt="0"/>
      <dgm:spPr/>
    </dgm:pt>
    <dgm:pt modelId="{350EBAA8-0EA4-4BF9-BDB2-9050D8C35B6C}" type="pres">
      <dgm:prSet presAssocID="{EBD64C38-3159-4F1F-9F37-C4DE6465414B}" presName="imgShp" presStyleLbl="fgImgPlace1" presStyleIdx="2" presStyleCnt="5"/>
      <dgm:spPr/>
    </dgm:pt>
    <dgm:pt modelId="{3924A471-B0E3-49DF-AD3D-085E2FFC0933}" type="pres">
      <dgm:prSet presAssocID="{EBD64C38-3159-4F1F-9F37-C4DE6465414B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7D4A76-101E-408A-AFD4-007BF5CF655E}" type="pres">
      <dgm:prSet presAssocID="{A022DC91-4C18-443D-B0F5-7D7329F654E4}" presName="spacing" presStyleCnt="0"/>
      <dgm:spPr/>
    </dgm:pt>
    <dgm:pt modelId="{5576C9DA-2539-4886-A173-6EDC15E81448}" type="pres">
      <dgm:prSet presAssocID="{619D9AD3-C1B3-4CAC-9736-0B1CEF59BFC7}" presName="composite" presStyleCnt="0"/>
      <dgm:spPr/>
    </dgm:pt>
    <dgm:pt modelId="{F5DBD870-F382-4312-928E-1FD09B254CFB}" type="pres">
      <dgm:prSet presAssocID="{619D9AD3-C1B3-4CAC-9736-0B1CEF59BFC7}" presName="imgShp" presStyleLbl="fgImgPlace1" presStyleIdx="3" presStyleCnt="5"/>
      <dgm:spPr/>
      <dgm:t>
        <a:bodyPr/>
        <a:lstStyle/>
        <a:p>
          <a:endParaRPr lang="en-US"/>
        </a:p>
      </dgm:t>
    </dgm:pt>
    <dgm:pt modelId="{8A06C5A5-AF4B-4209-A1CF-78C2D757BD67}" type="pres">
      <dgm:prSet presAssocID="{619D9AD3-C1B3-4CAC-9736-0B1CEF59BFC7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3E4AB4-EB70-4990-BE07-FD4C0967CE57}" type="pres">
      <dgm:prSet presAssocID="{8E9A4887-065E-4ED4-9CF2-90F97C53CB60}" presName="spacing" presStyleCnt="0"/>
      <dgm:spPr/>
    </dgm:pt>
    <dgm:pt modelId="{6E2D2324-E51D-42A3-975E-7E884B7C2548}" type="pres">
      <dgm:prSet presAssocID="{288C2D7D-74CB-4E4C-84C6-98CA95DB8843}" presName="composite" presStyleCnt="0"/>
      <dgm:spPr/>
    </dgm:pt>
    <dgm:pt modelId="{5EAF78F5-91B9-4CF2-8D68-3E531E65B308}" type="pres">
      <dgm:prSet presAssocID="{288C2D7D-74CB-4E4C-84C6-98CA95DB8843}" presName="imgShp" presStyleLbl="fgImgPlace1" presStyleIdx="4" presStyleCnt="5"/>
      <dgm:spPr/>
    </dgm:pt>
    <dgm:pt modelId="{9F927C2D-62E0-4C67-B4B0-8F5E377E70C7}" type="pres">
      <dgm:prSet presAssocID="{288C2D7D-74CB-4E4C-84C6-98CA95DB8843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D48911-28FA-4996-8F56-BBA30229BD7E}" type="presOf" srcId="{288C2D7D-74CB-4E4C-84C6-98CA95DB8843}" destId="{9F927C2D-62E0-4C67-B4B0-8F5E377E70C7}" srcOrd="0" destOrd="0" presId="urn:microsoft.com/office/officeart/2005/8/layout/vList3"/>
    <dgm:cxn modelId="{4DEBA389-E7D9-432B-BAAD-63F76B4403DE}" type="presOf" srcId="{619D9AD3-C1B3-4CAC-9736-0B1CEF59BFC7}" destId="{8A06C5A5-AF4B-4209-A1CF-78C2D757BD67}" srcOrd="0" destOrd="0" presId="urn:microsoft.com/office/officeart/2005/8/layout/vList3"/>
    <dgm:cxn modelId="{4422633B-395B-4849-BB51-0E7D7310B2B3}" type="presOf" srcId="{C13D6118-2EB6-4901-A881-45A53620F7BB}" destId="{86E716F9-ECE3-4C0E-BF4B-73DC9511D6A1}" srcOrd="0" destOrd="0" presId="urn:microsoft.com/office/officeart/2005/8/layout/vList3"/>
    <dgm:cxn modelId="{9503BAE7-D230-40A8-87FA-AC91E110E788}" type="presOf" srcId="{3BCE21EB-71EF-4AF6-A071-BFD21C4C7DF3}" destId="{63DE8197-9FEF-4A1E-9EED-851D528FDC1E}" srcOrd="0" destOrd="0" presId="urn:microsoft.com/office/officeart/2005/8/layout/vList3"/>
    <dgm:cxn modelId="{9047D0B6-9735-4177-9B4A-D53ECF45A9CB}" srcId="{C13D6118-2EB6-4901-A881-45A53620F7BB}" destId="{F66EF6C1-0A20-455A-8217-ECD557C4C479}" srcOrd="1" destOrd="0" parTransId="{FBE0402E-86FE-4513-AE89-767384C094FE}" sibTransId="{EF81085B-7D8D-49DE-B8C6-01C492C657EF}"/>
    <dgm:cxn modelId="{CC4B1A72-51D6-4FDA-AE19-29CCE88AC0E0}" srcId="{C13D6118-2EB6-4901-A881-45A53620F7BB}" destId="{3BCE21EB-71EF-4AF6-A071-BFD21C4C7DF3}" srcOrd="0" destOrd="0" parTransId="{F3B96A4B-BE9E-43C7-9346-ADC7E10CD703}" sibTransId="{9D688DCB-B463-4769-AE62-4E12A3664AD9}"/>
    <dgm:cxn modelId="{ACD9FAFF-4154-46A2-9025-7BBBDCB5E587}" srcId="{C13D6118-2EB6-4901-A881-45A53620F7BB}" destId="{619D9AD3-C1B3-4CAC-9736-0B1CEF59BFC7}" srcOrd="3" destOrd="0" parTransId="{16059A14-4CA3-423A-96CD-77D98789ECD0}" sibTransId="{8E9A4887-065E-4ED4-9CF2-90F97C53CB60}"/>
    <dgm:cxn modelId="{D490E6BD-5087-4A5F-9C10-AB0E770C98FB}" type="presOf" srcId="{EBD64C38-3159-4F1F-9F37-C4DE6465414B}" destId="{3924A471-B0E3-49DF-AD3D-085E2FFC0933}" srcOrd="0" destOrd="0" presId="urn:microsoft.com/office/officeart/2005/8/layout/vList3"/>
    <dgm:cxn modelId="{797E32A8-16D2-459F-8931-1CC52CF05386}" srcId="{C13D6118-2EB6-4901-A881-45A53620F7BB}" destId="{EBD64C38-3159-4F1F-9F37-C4DE6465414B}" srcOrd="2" destOrd="0" parTransId="{8CBF20F6-3613-4BC7-B23A-761371C82607}" sibTransId="{A022DC91-4C18-443D-B0F5-7D7329F654E4}"/>
    <dgm:cxn modelId="{CA2702D0-8FFA-40C6-9AAE-AB2581A2BFDA}" srcId="{C13D6118-2EB6-4901-A881-45A53620F7BB}" destId="{288C2D7D-74CB-4E4C-84C6-98CA95DB8843}" srcOrd="4" destOrd="0" parTransId="{1A258BA5-49C7-48E9-BC2D-68B8C4927525}" sibTransId="{1BBCC904-6D87-4B32-B454-E4B670F84C39}"/>
    <dgm:cxn modelId="{904B3BC0-EF48-4AB8-9D7E-16A6D81E5E16}" type="presOf" srcId="{F66EF6C1-0A20-455A-8217-ECD557C4C479}" destId="{3157375F-5DF7-46AC-8CB0-0FD2BD17342A}" srcOrd="0" destOrd="0" presId="urn:microsoft.com/office/officeart/2005/8/layout/vList3"/>
    <dgm:cxn modelId="{01634FC3-51FD-4CC1-B5B2-760110573372}" type="presParOf" srcId="{86E716F9-ECE3-4C0E-BF4B-73DC9511D6A1}" destId="{761F97B7-FBB5-46A3-88F7-487BE5D2E56C}" srcOrd="0" destOrd="0" presId="urn:microsoft.com/office/officeart/2005/8/layout/vList3"/>
    <dgm:cxn modelId="{F4788E1D-1AA8-4866-BA68-269C23E714AD}" type="presParOf" srcId="{761F97B7-FBB5-46A3-88F7-487BE5D2E56C}" destId="{EFE6A465-848F-4365-A517-47134B192EC7}" srcOrd="0" destOrd="0" presId="urn:microsoft.com/office/officeart/2005/8/layout/vList3"/>
    <dgm:cxn modelId="{F2A02A8A-8033-4B84-B3D7-D8192E94D3FE}" type="presParOf" srcId="{761F97B7-FBB5-46A3-88F7-487BE5D2E56C}" destId="{63DE8197-9FEF-4A1E-9EED-851D528FDC1E}" srcOrd="1" destOrd="0" presId="urn:microsoft.com/office/officeart/2005/8/layout/vList3"/>
    <dgm:cxn modelId="{AC673BF7-22D6-4B28-9E2A-58CA3C885D94}" type="presParOf" srcId="{86E716F9-ECE3-4C0E-BF4B-73DC9511D6A1}" destId="{001D7E2E-00F9-42B3-80F7-176DBDA00DD6}" srcOrd="1" destOrd="0" presId="urn:microsoft.com/office/officeart/2005/8/layout/vList3"/>
    <dgm:cxn modelId="{4ACC5CB3-232E-486B-880E-1AE737375531}" type="presParOf" srcId="{86E716F9-ECE3-4C0E-BF4B-73DC9511D6A1}" destId="{33D328FB-B3F9-44EF-9181-29ED816BA0EA}" srcOrd="2" destOrd="0" presId="urn:microsoft.com/office/officeart/2005/8/layout/vList3"/>
    <dgm:cxn modelId="{9CD17512-42D2-4890-A57D-E38493CA76FE}" type="presParOf" srcId="{33D328FB-B3F9-44EF-9181-29ED816BA0EA}" destId="{DB681FC9-3F18-41B4-8697-3992EE7A1273}" srcOrd="0" destOrd="0" presId="urn:microsoft.com/office/officeart/2005/8/layout/vList3"/>
    <dgm:cxn modelId="{F6007C57-5912-403F-9CEE-E8D633E0A236}" type="presParOf" srcId="{33D328FB-B3F9-44EF-9181-29ED816BA0EA}" destId="{3157375F-5DF7-46AC-8CB0-0FD2BD17342A}" srcOrd="1" destOrd="0" presId="urn:microsoft.com/office/officeart/2005/8/layout/vList3"/>
    <dgm:cxn modelId="{66AAF178-DCB6-4A6A-B742-E6960030CD40}" type="presParOf" srcId="{86E716F9-ECE3-4C0E-BF4B-73DC9511D6A1}" destId="{8F33DADC-ACD7-46CE-8F5A-635D25722CD4}" srcOrd="3" destOrd="0" presId="urn:microsoft.com/office/officeart/2005/8/layout/vList3"/>
    <dgm:cxn modelId="{33DC976B-5BF6-4EE6-A7F5-891A054C6AB1}" type="presParOf" srcId="{86E716F9-ECE3-4C0E-BF4B-73DC9511D6A1}" destId="{D6EAB168-9787-4409-BA6B-E92457AFD6E4}" srcOrd="4" destOrd="0" presId="urn:microsoft.com/office/officeart/2005/8/layout/vList3"/>
    <dgm:cxn modelId="{7367B5E5-7D64-499D-AFE7-A0D27BF82FEE}" type="presParOf" srcId="{D6EAB168-9787-4409-BA6B-E92457AFD6E4}" destId="{350EBAA8-0EA4-4BF9-BDB2-9050D8C35B6C}" srcOrd="0" destOrd="0" presId="urn:microsoft.com/office/officeart/2005/8/layout/vList3"/>
    <dgm:cxn modelId="{0227082D-CFFA-452F-AEA3-45663F16EDD4}" type="presParOf" srcId="{D6EAB168-9787-4409-BA6B-E92457AFD6E4}" destId="{3924A471-B0E3-49DF-AD3D-085E2FFC0933}" srcOrd="1" destOrd="0" presId="urn:microsoft.com/office/officeart/2005/8/layout/vList3"/>
    <dgm:cxn modelId="{B1745100-4C36-40EE-9DB7-BB6C066E2BDB}" type="presParOf" srcId="{86E716F9-ECE3-4C0E-BF4B-73DC9511D6A1}" destId="{1D7D4A76-101E-408A-AFD4-007BF5CF655E}" srcOrd="5" destOrd="0" presId="urn:microsoft.com/office/officeart/2005/8/layout/vList3"/>
    <dgm:cxn modelId="{83BC71FF-01DF-4342-A92D-9AABD89DE5F2}" type="presParOf" srcId="{86E716F9-ECE3-4C0E-BF4B-73DC9511D6A1}" destId="{5576C9DA-2539-4886-A173-6EDC15E81448}" srcOrd="6" destOrd="0" presId="urn:microsoft.com/office/officeart/2005/8/layout/vList3"/>
    <dgm:cxn modelId="{C382D012-05C5-4E1F-A12C-A25D4DF741E6}" type="presParOf" srcId="{5576C9DA-2539-4886-A173-6EDC15E81448}" destId="{F5DBD870-F382-4312-928E-1FD09B254CFB}" srcOrd="0" destOrd="0" presId="urn:microsoft.com/office/officeart/2005/8/layout/vList3"/>
    <dgm:cxn modelId="{3FC6B86A-9DCC-4C40-B250-155D9B7E7329}" type="presParOf" srcId="{5576C9DA-2539-4886-A173-6EDC15E81448}" destId="{8A06C5A5-AF4B-4209-A1CF-78C2D757BD67}" srcOrd="1" destOrd="0" presId="urn:microsoft.com/office/officeart/2005/8/layout/vList3"/>
    <dgm:cxn modelId="{D640B85D-903E-47A3-99F7-79A0EE9CE1EE}" type="presParOf" srcId="{86E716F9-ECE3-4C0E-BF4B-73DC9511D6A1}" destId="{333E4AB4-EB70-4990-BE07-FD4C0967CE57}" srcOrd="7" destOrd="0" presId="urn:microsoft.com/office/officeart/2005/8/layout/vList3"/>
    <dgm:cxn modelId="{901632C3-5618-4CCA-87F2-BB42B81DC2DB}" type="presParOf" srcId="{86E716F9-ECE3-4C0E-BF4B-73DC9511D6A1}" destId="{6E2D2324-E51D-42A3-975E-7E884B7C2548}" srcOrd="8" destOrd="0" presId="urn:microsoft.com/office/officeart/2005/8/layout/vList3"/>
    <dgm:cxn modelId="{7BB0E698-F956-4CB1-955F-4DA440B7E1F2}" type="presParOf" srcId="{6E2D2324-E51D-42A3-975E-7E884B7C2548}" destId="{5EAF78F5-91B9-4CF2-8D68-3E531E65B308}" srcOrd="0" destOrd="0" presId="urn:microsoft.com/office/officeart/2005/8/layout/vList3"/>
    <dgm:cxn modelId="{5DAE0941-8EE9-4974-A2EA-5B9BF613C626}" type="presParOf" srcId="{6E2D2324-E51D-42A3-975E-7E884B7C2548}" destId="{9F927C2D-62E0-4C67-B4B0-8F5E377E70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13D6118-2EB6-4901-A881-45A53620F7BB}" type="doc">
      <dgm:prSet loTypeId="urn:microsoft.com/office/officeart/2005/8/layout/vList3" loCatId="list" qsTypeId="urn:microsoft.com/office/officeart/2005/8/quickstyle/simple5" qsCatId="simple" csTypeId="urn:microsoft.com/office/officeart/2005/8/colors/colorful2" csCatId="colorful" phldr="1"/>
      <dgm:spPr/>
    </dgm:pt>
    <dgm:pt modelId="{3BCE21EB-71EF-4AF6-A071-BFD21C4C7DF3}">
      <dgm:prSet phldrT="[Текст]"/>
      <dgm:spPr/>
      <dgm:t>
        <a:bodyPr/>
        <a:lstStyle/>
        <a:p>
          <a:r>
            <a:rPr lang="ru-RU" dirty="0" smtClean="0"/>
            <a:t>Популярные лекции/статьи для студентов</a:t>
          </a:r>
          <a:endParaRPr lang="en-US" dirty="0"/>
        </a:p>
      </dgm:t>
    </dgm:pt>
    <dgm:pt modelId="{F3B96A4B-BE9E-43C7-9346-ADC7E10CD703}" type="parTrans" cxnId="{CC4B1A72-51D6-4FDA-AE19-29CCE88AC0E0}">
      <dgm:prSet/>
      <dgm:spPr/>
      <dgm:t>
        <a:bodyPr/>
        <a:lstStyle/>
        <a:p>
          <a:endParaRPr lang="en-US"/>
        </a:p>
      </dgm:t>
    </dgm:pt>
    <dgm:pt modelId="{9D688DCB-B463-4769-AE62-4E12A3664AD9}" type="sibTrans" cxnId="{CC4B1A72-51D6-4FDA-AE19-29CCE88AC0E0}">
      <dgm:prSet/>
      <dgm:spPr/>
      <dgm:t>
        <a:bodyPr/>
        <a:lstStyle/>
        <a:p>
          <a:endParaRPr lang="en-US"/>
        </a:p>
      </dgm:t>
    </dgm:pt>
    <dgm:pt modelId="{619D9AD3-C1B3-4CAC-9736-0B1CEF59BFC7}">
      <dgm:prSet phldrT="[Текст]"/>
      <dgm:spPr/>
      <dgm:t>
        <a:bodyPr/>
        <a:lstStyle/>
        <a:p>
          <a:r>
            <a:rPr lang="ru-RU" dirty="0" smtClean="0"/>
            <a:t>Успешные истории – углубленные лекции/семинары о применении </a:t>
          </a:r>
          <a:r>
            <a:rPr lang="ru-RU" dirty="0" err="1" smtClean="0"/>
            <a:t>грид</a:t>
          </a:r>
          <a:r>
            <a:rPr lang="ru-RU" dirty="0" smtClean="0"/>
            <a:t>-технологий</a:t>
          </a:r>
          <a:endParaRPr lang="en-US" dirty="0"/>
        </a:p>
      </dgm:t>
    </dgm:pt>
    <dgm:pt modelId="{16059A14-4CA3-423A-96CD-77D98789ECD0}" type="parTrans" cxnId="{ACD9FAFF-4154-46A2-9025-7BBBDCB5E587}">
      <dgm:prSet/>
      <dgm:spPr/>
      <dgm:t>
        <a:bodyPr/>
        <a:lstStyle/>
        <a:p>
          <a:endParaRPr lang="en-US"/>
        </a:p>
      </dgm:t>
    </dgm:pt>
    <dgm:pt modelId="{8E9A4887-065E-4ED4-9CF2-90F97C53CB60}" type="sibTrans" cxnId="{ACD9FAFF-4154-46A2-9025-7BBBDCB5E587}">
      <dgm:prSet/>
      <dgm:spPr/>
      <dgm:t>
        <a:bodyPr/>
        <a:lstStyle/>
        <a:p>
          <a:endParaRPr lang="en-US"/>
        </a:p>
      </dgm:t>
    </dgm:pt>
    <dgm:pt modelId="{989F0160-864B-4300-BE1D-35AD965833C4}">
      <dgm:prSet phldrT="[Текст]"/>
      <dgm:spPr/>
      <dgm:t>
        <a:bodyPr/>
        <a:lstStyle/>
        <a:p>
          <a:r>
            <a:rPr lang="ru-RU" dirty="0" smtClean="0"/>
            <a:t>Эссе для Европы об использовании </a:t>
          </a:r>
          <a:r>
            <a:rPr lang="ru-RU" dirty="0" err="1" smtClean="0"/>
            <a:t>грид</a:t>
          </a:r>
          <a:r>
            <a:rPr lang="ru-RU" dirty="0" smtClean="0"/>
            <a:t>-технологий в УНГ</a:t>
          </a:r>
          <a:endParaRPr lang="en-US" dirty="0"/>
        </a:p>
      </dgm:t>
    </dgm:pt>
    <dgm:pt modelId="{BB8690E2-D40B-4E57-97A0-C77ACD9DC68C}" type="parTrans" cxnId="{D2FDC128-02F9-4511-B380-94F7B786335F}">
      <dgm:prSet/>
      <dgm:spPr/>
      <dgm:t>
        <a:bodyPr/>
        <a:lstStyle/>
        <a:p>
          <a:endParaRPr lang="en-US"/>
        </a:p>
      </dgm:t>
    </dgm:pt>
    <dgm:pt modelId="{46EC2962-2848-4312-95C0-04781BDFC237}" type="sibTrans" cxnId="{D2FDC128-02F9-4511-B380-94F7B786335F}">
      <dgm:prSet/>
      <dgm:spPr/>
      <dgm:t>
        <a:bodyPr/>
        <a:lstStyle/>
        <a:p>
          <a:endParaRPr lang="en-US"/>
        </a:p>
      </dgm:t>
    </dgm:pt>
    <dgm:pt modelId="{F66EF6C1-0A20-455A-8217-ECD557C4C479}">
      <dgm:prSet phldrT="[Текст]"/>
      <dgm:spPr/>
      <dgm:t>
        <a:bodyPr/>
        <a:lstStyle/>
        <a:p>
          <a:r>
            <a:rPr lang="ru-RU" dirty="0" smtClean="0"/>
            <a:t>Популярные статьи/лекции для правительства и лидеров организаций</a:t>
          </a:r>
          <a:endParaRPr lang="en-US" dirty="0"/>
        </a:p>
      </dgm:t>
    </dgm:pt>
    <dgm:pt modelId="{FBE0402E-86FE-4513-AE89-767384C094FE}" type="parTrans" cxnId="{9047D0B6-9735-4177-9B4A-D53ECF45A9CB}">
      <dgm:prSet/>
      <dgm:spPr/>
      <dgm:t>
        <a:bodyPr/>
        <a:lstStyle/>
        <a:p>
          <a:endParaRPr lang="en-US"/>
        </a:p>
      </dgm:t>
    </dgm:pt>
    <dgm:pt modelId="{EF81085B-7D8D-49DE-B8C6-01C492C657EF}" type="sibTrans" cxnId="{9047D0B6-9735-4177-9B4A-D53ECF45A9CB}">
      <dgm:prSet/>
      <dgm:spPr/>
      <dgm:t>
        <a:bodyPr/>
        <a:lstStyle/>
        <a:p>
          <a:endParaRPr lang="en-US"/>
        </a:p>
      </dgm:t>
    </dgm:pt>
    <dgm:pt modelId="{EBD64C38-3159-4F1F-9F37-C4DE6465414B}">
      <dgm:prSet phldrT="[Текст]"/>
      <dgm:spPr/>
      <dgm:t>
        <a:bodyPr/>
        <a:lstStyle/>
        <a:p>
          <a:r>
            <a:rPr lang="ru-RU" dirty="0" smtClean="0"/>
            <a:t>Предложения по использованию </a:t>
          </a:r>
          <a:r>
            <a:rPr lang="ru-RU" dirty="0" err="1" smtClean="0"/>
            <a:t>грид</a:t>
          </a:r>
          <a:r>
            <a:rPr lang="ru-RU" dirty="0" smtClean="0"/>
            <a:t>-технологий для  правительства и лидеров организаций</a:t>
          </a:r>
          <a:endParaRPr lang="en-US" dirty="0"/>
        </a:p>
      </dgm:t>
    </dgm:pt>
    <dgm:pt modelId="{8CBF20F6-3613-4BC7-B23A-761371C82607}" type="parTrans" cxnId="{797E32A8-16D2-459F-8931-1CC52CF05386}">
      <dgm:prSet/>
      <dgm:spPr/>
      <dgm:t>
        <a:bodyPr/>
        <a:lstStyle/>
        <a:p>
          <a:endParaRPr lang="en-US"/>
        </a:p>
      </dgm:t>
    </dgm:pt>
    <dgm:pt modelId="{A022DC91-4C18-443D-B0F5-7D7329F654E4}" type="sibTrans" cxnId="{797E32A8-16D2-459F-8931-1CC52CF05386}">
      <dgm:prSet/>
      <dgm:spPr/>
      <dgm:t>
        <a:bodyPr/>
        <a:lstStyle/>
        <a:p>
          <a:endParaRPr lang="en-US"/>
        </a:p>
      </dgm:t>
    </dgm:pt>
    <dgm:pt modelId="{86E716F9-ECE3-4C0E-BF4B-73DC9511D6A1}" type="pres">
      <dgm:prSet presAssocID="{C13D6118-2EB6-4901-A881-45A53620F7BB}" presName="linearFlow" presStyleCnt="0">
        <dgm:presLayoutVars>
          <dgm:dir/>
          <dgm:resizeHandles val="exact"/>
        </dgm:presLayoutVars>
      </dgm:prSet>
      <dgm:spPr/>
    </dgm:pt>
    <dgm:pt modelId="{761F97B7-FBB5-46A3-88F7-487BE5D2E56C}" type="pres">
      <dgm:prSet presAssocID="{3BCE21EB-71EF-4AF6-A071-BFD21C4C7DF3}" presName="composite" presStyleCnt="0"/>
      <dgm:spPr/>
    </dgm:pt>
    <dgm:pt modelId="{EFE6A465-848F-4365-A517-47134B192EC7}" type="pres">
      <dgm:prSet presAssocID="{3BCE21EB-71EF-4AF6-A071-BFD21C4C7DF3}" presName="imgShp" presStyleLbl="fgImgPlace1" presStyleIdx="0" presStyleCnt="5"/>
      <dgm:spPr/>
    </dgm:pt>
    <dgm:pt modelId="{63DE8197-9FEF-4A1E-9EED-851D528FDC1E}" type="pres">
      <dgm:prSet presAssocID="{3BCE21EB-71EF-4AF6-A071-BFD21C4C7DF3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1D7E2E-00F9-42B3-80F7-176DBDA00DD6}" type="pres">
      <dgm:prSet presAssocID="{9D688DCB-B463-4769-AE62-4E12A3664AD9}" presName="spacing" presStyleCnt="0"/>
      <dgm:spPr/>
    </dgm:pt>
    <dgm:pt modelId="{33D328FB-B3F9-44EF-9181-29ED816BA0EA}" type="pres">
      <dgm:prSet presAssocID="{F66EF6C1-0A20-455A-8217-ECD557C4C479}" presName="composite" presStyleCnt="0"/>
      <dgm:spPr/>
    </dgm:pt>
    <dgm:pt modelId="{DB681FC9-3F18-41B4-8697-3992EE7A1273}" type="pres">
      <dgm:prSet presAssocID="{F66EF6C1-0A20-455A-8217-ECD557C4C479}" presName="imgShp" presStyleLbl="fgImgPlace1" presStyleIdx="1" presStyleCnt="5"/>
      <dgm:spPr/>
    </dgm:pt>
    <dgm:pt modelId="{3157375F-5DF7-46AC-8CB0-0FD2BD17342A}" type="pres">
      <dgm:prSet presAssocID="{F66EF6C1-0A20-455A-8217-ECD557C4C479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33DADC-ACD7-46CE-8F5A-635D25722CD4}" type="pres">
      <dgm:prSet presAssocID="{EF81085B-7D8D-49DE-B8C6-01C492C657EF}" presName="spacing" presStyleCnt="0"/>
      <dgm:spPr/>
    </dgm:pt>
    <dgm:pt modelId="{D6EAB168-9787-4409-BA6B-E92457AFD6E4}" type="pres">
      <dgm:prSet presAssocID="{EBD64C38-3159-4F1F-9F37-C4DE6465414B}" presName="composite" presStyleCnt="0"/>
      <dgm:spPr/>
    </dgm:pt>
    <dgm:pt modelId="{350EBAA8-0EA4-4BF9-BDB2-9050D8C35B6C}" type="pres">
      <dgm:prSet presAssocID="{EBD64C38-3159-4F1F-9F37-C4DE6465414B}" presName="imgShp" presStyleLbl="fgImgPlace1" presStyleIdx="2" presStyleCnt="5"/>
      <dgm:spPr/>
    </dgm:pt>
    <dgm:pt modelId="{3924A471-B0E3-49DF-AD3D-085E2FFC0933}" type="pres">
      <dgm:prSet presAssocID="{EBD64C38-3159-4F1F-9F37-C4DE6465414B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7D4A76-101E-408A-AFD4-007BF5CF655E}" type="pres">
      <dgm:prSet presAssocID="{A022DC91-4C18-443D-B0F5-7D7329F654E4}" presName="spacing" presStyleCnt="0"/>
      <dgm:spPr/>
    </dgm:pt>
    <dgm:pt modelId="{5576C9DA-2539-4886-A173-6EDC15E81448}" type="pres">
      <dgm:prSet presAssocID="{619D9AD3-C1B3-4CAC-9736-0B1CEF59BFC7}" presName="composite" presStyleCnt="0"/>
      <dgm:spPr/>
    </dgm:pt>
    <dgm:pt modelId="{F5DBD870-F382-4312-928E-1FD09B254CFB}" type="pres">
      <dgm:prSet presAssocID="{619D9AD3-C1B3-4CAC-9736-0B1CEF59BFC7}" presName="imgShp" presStyleLbl="fgImgPlace1" presStyleIdx="3" presStyleCnt="5"/>
      <dgm:spPr/>
    </dgm:pt>
    <dgm:pt modelId="{8A06C5A5-AF4B-4209-A1CF-78C2D757BD67}" type="pres">
      <dgm:prSet presAssocID="{619D9AD3-C1B3-4CAC-9736-0B1CEF59BFC7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3E4AB4-EB70-4990-BE07-FD4C0967CE57}" type="pres">
      <dgm:prSet presAssocID="{8E9A4887-065E-4ED4-9CF2-90F97C53CB60}" presName="spacing" presStyleCnt="0"/>
      <dgm:spPr/>
    </dgm:pt>
    <dgm:pt modelId="{72D580FF-85FC-4760-9A8A-03488905638D}" type="pres">
      <dgm:prSet presAssocID="{989F0160-864B-4300-BE1D-35AD965833C4}" presName="composite" presStyleCnt="0"/>
      <dgm:spPr/>
    </dgm:pt>
    <dgm:pt modelId="{89A2B9BD-3E7E-4DB3-8A5F-BE219A36E52C}" type="pres">
      <dgm:prSet presAssocID="{989F0160-864B-4300-BE1D-35AD965833C4}" presName="imgShp" presStyleLbl="fgImgPlace1" presStyleIdx="4" presStyleCnt="5"/>
      <dgm:spPr/>
    </dgm:pt>
    <dgm:pt modelId="{7D5FCB80-60CD-4D9E-BF04-348A78BAB281}" type="pres">
      <dgm:prSet presAssocID="{989F0160-864B-4300-BE1D-35AD965833C4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47D0B6-9735-4177-9B4A-D53ECF45A9CB}" srcId="{C13D6118-2EB6-4901-A881-45A53620F7BB}" destId="{F66EF6C1-0A20-455A-8217-ECD557C4C479}" srcOrd="1" destOrd="0" parTransId="{FBE0402E-86FE-4513-AE89-767384C094FE}" sibTransId="{EF81085B-7D8D-49DE-B8C6-01C492C657EF}"/>
    <dgm:cxn modelId="{D2FDC128-02F9-4511-B380-94F7B786335F}" srcId="{C13D6118-2EB6-4901-A881-45A53620F7BB}" destId="{989F0160-864B-4300-BE1D-35AD965833C4}" srcOrd="4" destOrd="0" parTransId="{BB8690E2-D40B-4E57-97A0-C77ACD9DC68C}" sibTransId="{46EC2962-2848-4312-95C0-04781BDFC237}"/>
    <dgm:cxn modelId="{143A4BE2-9406-4378-960C-6A7F154104B9}" type="presOf" srcId="{619D9AD3-C1B3-4CAC-9736-0B1CEF59BFC7}" destId="{8A06C5A5-AF4B-4209-A1CF-78C2D757BD67}" srcOrd="0" destOrd="0" presId="urn:microsoft.com/office/officeart/2005/8/layout/vList3"/>
    <dgm:cxn modelId="{CC4B1A72-51D6-4FDA-AE19-29CCE88AC0E0}" srcId="{C13D6118-2EB6-4901-A881-45A53620F7BB}" destId="{3BCE21EB-71EF-4AF6-A071-BFD21C4C7DF3}" srcOrd="0" destOrd="0" parTransId="{F3B96A4B-BE9E-43C7-9346-ADC7E10CD703}" sibTransId="{9D688DCB-B463-4769-AE62-4E12A3664AD9}"/>
    <dgm:cxn modelId="{ACD9FAFF-4154-46A2-9025-7BBBDCB5E587}" srcId="{C13D6118-2EB6-4901-A881-45A53620F7BB}" destId="{619D9AD3-C1B3-4CAC-9736-0B1CEF59BFC7}" srcOrd="3" destOrd="0" parTransId="{16059A14-4CA3-423A-96CD-77D98789ECD0}" sibTransId="{8E9A4887-065E-4ED4-9CF2-90F97C53CB60}"/>
    <dgm:cxn modelId="{7F0DCA96-5858-4CED-94F0-9B59FD4C71F2}" type="presOf" srcId="{3BCE21EB-71EF-4AF6-A071-BFD21C4C7DF3}" destId="{63DE8197-9FEF-4A1E-9EED-851D528FDC1E}" srcOrd="0" destOrd="0" presId="urn:microsoft.com/office/officeart/2005/8/layout/vList3"/>
    <dgm:cxn modelId="{A7012D20-8B22-4111-BBD1-8150C2FFF439}" type="presOf" srcId="{C13D6118-2EB6-4901-A881-45A53620F7BB}" destId="{86E716F9-ECE3-4C0E-BF4B-73DC9511D6A1}" srcOrd="0" destOrd="0" presId="urn:microsoft.com/office/officeart/2005/8/layout/vList3"/>
    <dgm:cxn modelId="{DA6C85E8-77CD-4944-88A8-71908BFEF5DD}" type="presOf" srcId="{989F0160-864B-4300-BE1D-35AD965833C4}" destId="{7D5FCB80-60CD-4D9E-BF04-348A78BAB281}" srcOrd="0" destOrd="0" presId="urn:microsoft.com/office/officeart/2005/8/layout/vList3"/>
    <dgm:cxn modelId="{797E32A8-16D2-459F-8931-1CC52CF05386}" srcId="{C13D6118-2EB6-4901-A881-45A53620F7BB}" destId="{EBD64C38-3159-4F1F-9F37-C4DE6465414B}" srcOrd="2" destOrd="0" parTransId="{8CBF20F6-3613-4BC7-B23A-761371C82607}" sibTransId="{A022DC91-4C18-443D-B0F5-7D7329F654E4}"/>
    <dgm:cxn modelId="{FF6B3A2F-5CE1-48F5-9FBA-518AD1912317}" type="presOf" srcId="{F66EF6C1-0A20-455A-8217-ECD557C4C479}" destId="{3157375F-5DF7-46AC-8CB0-0FD2BD17342A}" srcOrd="0" destOrd="0" presId="urn:microsoft.com/office/officeart/2005/8/layout/vList3"/>
    <dgm:cxn modelId="{485E31FC-DD22-419F-AB69-8C2CD6CA665D}" type="presOf" srcId="{EBD64C38-3159-4F1F-9F37-C4DE6465414B}" destId="{3924A471-B0E3-49DF-AD3D-085E2FFC0933}" srcOrd="0" destOrd="0" presId="urn:microsoft.com/office/officeart/2005/8/layout/vList3"/>
    <dgm:cxn modelId="{18090646-DAAE-4444-8BF8-021958D63782}" type="presParOf" srcId="{86E716F9-ECE3-4C0E-BF4B-73DC9511D6A1}" destId="{761F97B7-FBB5-46A3-88F7-487BE5D2E56C}" srcOrd="0" destOrd="0" presId="urn:microsoft.com/office/officeart/2005/8/layout/vList3"/>
    <dgm:cxn modelId="{4D527ECA-BF82-4BBE-980C-F5A843F184A9}" type="presParOf" srcId="{761F97B7-FBB5-46A3-88F7-487BE5D2E56C}" destId="{EFE6A465-848F-4365-A517-47134B192EC7}" srcOrd="0" destOrd="0" presId="urn:microsoft.com/office/officeart/2005/8/layout/vList3"/>
    <dgm:cxn modelId="{94181887-F74B-46AB-A1B6-9587003C7DDA}" type="presParOf" srcId="{761F97B7-FBB5-46A3-88F7-487BE5D2E56C}" destId="{63DE8197-9FEF-4A1E-9EED-851D528FDC1E}" srcOrd="1" destOrd="0" presId="urn:microsoft.com/office/officeart/2005/8/layout/vList3"/>
    <dgm:cxn modelId="{56BF7C9D-BD08-42F3-BF3C-EBEFD0FAFB3A}" type="presParOf" srcId="{86E716F9-ECE3-4C0E-BF4B-73DC9511D6A1}" destId="{001D7E2E-00F9-42B3-80F7-176DBDA00DD6}" srcOrd="1" destOrd="0" presId="urn:microsoft.com/office/officeart/2005/8/layout/vList3"/>
    <dgm:cxn modelId="{CE766CC6-C27F-4E37-AA3C-94F3AE56CD8B}" type="presParOf" srcId="{86E716F9-ECE3-4C0E-BF4B-73DC9511D6A1}" destId="{33D328FB-B3F9-44EF-9181-29ED816BA0EA}" srcOrd="2" destOrd="0" presId="urn:microsoft.com/office/officeart/2005/8/layout/vList3"/>
    <dgm:cxn modelId="{6F5DD82A-79CB-42E6-9CCC-DF3415199AA5}" type="presParOf" srcId="{33D328FB-B3F9-44EF-9181-29ED816BA0EA}" destId="{DB681FC9-3F18-41B4-8697-3992EE7A1273}" srcOrd="0" destOrd="0" presId="urn:microsoft.com/office/officeart/2005/8/layout/vList3"/>
    <dgm:cxn modelId="{B3D5E03E-F223-4CCD-B852-4D516CB06F38}" type="presParOf" srcId="{33D328FB-B3F9-44EF-9181-29ED816BA0EA}" destId="{3157375F-5DF7-46AC-8CB0-0FD2BD17342A}" srcOrd="1" destOrd="0" presId="urn:microsoft.com/office/officeart/2005/8/layout/vList3"/>
    <dgm:cxn modelId="{984956F1-A952-4A64-870A-F3645D382020}" type="presParOf" srcId="{86E716F9-ECE3-4C0E-BF4B-73DC9511D6A1}" destId="{8F33DADC-ACD7-46CE-8F5A-635D25722CD4}" srcOrd="3" destOrd="0" presId="urn:microsoft.com/office/officeart/2005/8/layout/vList3"/>
    <dgm:cxn modelId="{AA34F3D4-5D86-47D7-85BA-F432D4B9159D}" type="presParOf" srcId="{86E716F9-ECE3-4C0E-BF4B-73DC9511D6A1}" destId="{D6EAB168-9787-4409-BA6B-E92457AFD6E4}" srcOrd="4" destOrd="0" presId="urn:microsoft.com/office/officeart/2005/8/layout/vList3"/>
    <dgm:cxn modelId="{5E9EC857-CA87-45AC-85C7-4CA5131299CC}" type="presParOf" srcId="{D6EAB168-9787-4409-BA6B-E92457AFD6E4}" destId="{350EBAA8-0EA4-4BF9-BDB2-9050D8C35B6C}" srcOrd="0" destOrd="0" presId="urn:microsoft.com/office/officeart/2005/8/layout/vList3"/>
    <dgm:cxn modelId="{4C8DCCD0-68E1-4961-B7AD-14AD7CA963E9}" type="presParOf" srcId="{D6EAB168-9787-4409-BA6B-E92457AFD6E4}" destId="{3924A471-B0E3-49DF-AD3D-085E2FFC0933}" srcOrd="1" destOrd="0" presId="urn:microsoft.com/office/officeart/2005/8/layout/vList3"/>
    <dgm:cxn modelId="{2D129CAE-A0D2-41B0-B592-4AC6FEEC979F}" type="presParOf" srcId="{86E716F9-ECE3-4C0E-BF4B-73DC9511D6A1}" destId="{1D7D4A76-101E-408A-AFD4-007BF5CF655E}" srcOrd="5" destOrd="0" presId="urn:microsoft.com/office/officeart/2005/8/layout/vList3"/>
    <dgm:cxn modelId="{660BCF83-46A1-453F-AB1D-649D64C18DB6}" type="presParOf" srcId="{86E716F9-ECE3-4C0E-BF4B-73DC9511D6A1}" destId="{5576C9DA-2539-4886-A173-6EDC15E81448}" srcOrd="6" destOrd="0" presId="urn:microsoft.com/office/officeart/2005/8/layout/vList3"/>
    <dgm:cxn modelId="{77A2EB0E-6327-49DE-8BD3-888E68FDECA7}" type="presParOf" srcId="{5576C9DA-2539-4886-A173-6EDC15E81448}" destId="{F5DBD870-F382-4312-928E-1FD09B254CFB}" srcOrd="0" destOrd="0" presId="urn:microsoft.com/office/officeart/2005/8/layout/vList3"/>
    <dgm:cxn modelId="{2D98C603-D439-4CC4-B5DD-BAC0CE72E449}" type="presParOf" srcId="{5576C9DA-2539-4886-A173-6EDC15E81448}" destId="{8A06C5A5-AF4B-4209-A1CF-78C2D757BD67}" srcOrd="1" destOrd="0" presId="urn:microsoft.com/office/officeart/2005/8/layout/vList3"/>
    <dgm:cxn modelId="{2D44A14F-5A33-4195-9AAB-E9E3DC8B3CE9}" type="presParOf" srcId="{86E716F9-ECE3-4C0E-BF4B-73DC9511D6A1}" destId="{333E4AB4-EB70-4990-BE07-FD4C0967CE57}" srcOrd="7" destOrd="0" presId="urn:microsoft.com/office/officeart/2005/8/layout/vList3"/>
    <dgm:cxn modelId="{AD4671FA-79DD-4B19-BEC7-0C89DB8E8157}" type="presParOf" srcId="{86E716F9-ECE3-4C0E-BF4B-73DC9511D6A1}" destId="{72D580FF-85FC-4760-9A8A-03488905638D}" srcOrd="8" destOrd="0" presId="urn:microsoft.com/office/officeart/2005/8/layout/vList3"/>
    <dgm:cxn modelId="{9A9F2FBC-D7B9-4577-850B-4F2E0548A213}" type="presParOf" srcId="{72D580FF-85FC-4760-9A8A-03488905638D}" destId="{89A2B9BD-3E7E-4DB3-8A5F-BE219A36E52C}" srcOrd="0" destOrd="0" presId="urn:microsoft.com/office/officeart/2005/8/layout/vList3"/>
    <dgm:cxn modelId="{A0F3A99B-F759-4932-8475-20AA8C558596}" type="presParOf" srcId="{72D580FF-85FC-4760-9A8A-03488905638D}" destId="{7D5FCB80-60CD-4D9E-BF04-348A78BAB28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EF92E8-D1D1-4D9F-BC94-6C8E9C0481E4}">
      <dsp:nvSpPr>
        <dsp:cNvPr id="0" name=""/>
        <dsp:cNvSpPr/>
      </dsp:nvSpPr>
      <dsp:spPr>
        <a:xfrm>
          <a:off x="2736304" y="0"/>
          <a:ext cx="3096344" cy="3096344"/>
        </a:xfrm>
        <a:prstGeom prst="triangl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</a:rPr>
            <a:t>Координация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3510390" y="1548172"/>
        <a:ext cx="1548172" cy="1548172"/>
      </dsp:txXfrm>
    </dsp:sp>
    <dsp:sp modelId="{787AA57A-D959-4B4B-851D-849E9118E797}">
      <dsp:nvSpPr>
        <dsp:cNvPr id="0" name=""/>
        <dsp:cNvSpPr/>
      </dsp:nvSpPr>
      <dsp:spPr>
        <a:xfrm>
          <a:off x="1188132" y="3096344"/>
          <a:ext cx="3096344" cy="3096344"/>
        </a:xfrm>
        <a:prstGeom prst="triangl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>
              <a:solidFill>
                <a:schemeClr val="tx1"/>
              </a:solidFill>
            </a:rPr>
            <a:t>Инфраструктура</a:t>
          </a:r>
          <a:endParaRPr lang="en-US" sz="1400" b="1" kern="1200">
            <a:solidFill>
              <a:schemeClr val="tx1"/>
            </a:solidFill>
          </a:endParaRPr>
        </a:p>
      </dsp:txBody>
      <dsp:txXfrm>
        <a:off x="1962218" y="4644516"/>
        <a:ext cx="1548172" cy="1548172"/>
      </dsp:txXfrm>
    </dsp:sp>
    <dsp:sp modelId="{50E4A5F9-38A5-4F37-954C-F8C68EDA04B0}">
      <dsp:nvSpPr>
        <dsp:cNvPr id="0" name=""/>
        <dsp:cNvSpPr/>
      </dsp:nvSpPr>
      <dsp:spPr>
        <a:xfrm rot="10800000">
          <a:off x="2736304" y="3096344"/>
          <a:ext cx="3096344" cy="3096344"/>
        </a:xfrm>
        <a:prstGeom prst="triangl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>
              <a:solidFill>
                <a:schemeClr val="tx1"/>
              </a:solidFill>
            </a:rPr>
            <a:t>Коммуникации</a:t>
          </a:r>
          <a:endParaRPr lang="en-US" sz="1600" b="1" kern="1200">
            <a:solidFill>
              <a:schemeClr val="tx1"/>
            </a:solidFill>
          </a:endParaRPr>
        </a:p>
      </dsp:txBody>
      <dsp:txXfrm rot="10800000">
        <a:off x="3510390" y="3096344"/>
        <a:ext cx="1548172" cy="1548172"/>
      </dsp:txXfrm>
    </dsp:sp>
    <dsp:sp modelId="{A51AB354-80D4-4750-99AF-2FD9E7275E7B}">
      <dsp:nvSpPr>
        <dsp:cNvPr id="0" name=""/>
        <dsp:cNvSpPr/>
      </dsp:nvSpPr>
      <dsp:spPr>
        <a:xfrm>
          <a:off x="4284476" y="3096344"/>
          <a:ext cx="3096344" cy="3096344"/>
        </a:xfrm>
        <a:prstGeom prst="triangl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>
              <a:solidFill>
                <a:schemeClr val="tx1"/>
              </a:solidFill>
            </a:rPr>
            <a:t>Сообщество пользователей</a:t>
          </a:r>
          <a:endParaRPr lang="en-US" sz="1600" b="1" kern="1200">
            <a:solidFill>
              <a:schemeClr val="tx1"/>
            </a:solidFill>
          </a:endParaRPr>
        </a:p>
      </dsp:txBody>
      <dsp:txXfrm>
        <a:off x="5058562" y="4644516"/>
        <a:ext cx="1548172" cy="15481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944414-3DE0-4078-AF4B-D43E0C010C10}">
      <dsp:nvSpPr>
        <dsp:cNvPr id="0" name=""/>
        <dsp:cNvSpPr/>
      </dsp:nvSpPr>
      <dsp:spPr>
        <a:xfrm>
          <a:off x="2151" y="167641"/>
          <a:ext cx="2621611" cy="1048644"/>
        </a:xfrm>
        <a:prstGeom prst="chevron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Кластер в сети</a:t>
          </a:r>
          <a:endParaRPr lang="en-US" sz="1600" b="1" kern="1200" dirty="0"/>
        </a:p>
      </dsp:txBody>
      <dsp:txXfrm>
        <a:off x="526473" y="167641"/>
        <a:ext cx="1572967" cy="1048644"/>
      </dsp:txXfrm>
    </dsp:sp>
    <dsp:sp modelId="{CAC07678-4DFB-4A70-966C-8B40F6C01115}">
      <dsp:nvSpPr>
        <dsp:cNvPr id="0" name=""/>
        <dsp:cNvSpPr/>
      </dsp:nvSpPr>
      <dsp:spPr>
        <a:xfrm>
          <a:off x="2361602" y="167641"/>
          <a:ext cx="2621611" cy="1048644"/>
        </a:xfrm>
        <a:prstGeom prst="chevron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/>
            <a:t>Грид</a:t>
          </a:r>
          <a:r>
            <a:rPr lang="ru-RU" sz="1600" b="1" kern="1200" dirty="0" smtClean="0"/>
            <a:t>-инфраструктура</a:t>
          </a:r>
          <a:endParaRPr lang="en-US" sz="1600" b="1" kern="1200" dirty="0"/>
        </a:p>
      </dsp:txBody>
      <dsp:txXfrm>
        <a:off x="2885924" y="167641"/>
        <a:ext cx="1572967" cy="1048644"/>
      </dsp:txXfrm>
    </dsp:sp>
    <dsp:sp modelId="{17CBDCD4-1980-4E30-80F8-4A906F177260}">
      <dsp:nvSpPr>
        <dsp:cNvPr id="0" name=""/>
        <dsp:cNvSpPr/>
      </dsp:nvSpPr>
      <dsp:spPr>
        <a:xfrm>
          <a:off x="4721052" y="167641"/>
          <a:ext cx="2621611" cy="1048644"/>
        </a:xfrm>
        <a:prstGeom prst="chevron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Виртуализация ресурсов</a:t>
          </a:r>
          <a:endParaRPr lang="en-US" sz="1600" b="1" kern="1200" dirty="0"/>
        </a:p>
      </dsp:txBody>
      <dsp:txXfrm>
        <a:off x="5245374" y="167641"/>
        <a:ext cx="1572967" cy="10486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2254B-4846-4544-B228-86AE774B7E39}">
      <dsp:nvSpPr>
        <dsp:cNvPr id="0" name=""/>
        <dsp:cNvSpPr/>
      </dsp:nvSpPr>
      <dsp:spPr>
        <a:xfrm>
          <a:off x="3350636" y="615"/>
          <a:ext cx="5025955" cy="239968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Договор – ВО «Инфраструктура»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Представитель в Совет ВО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Договор о центральном сервисе</a:t>
          </a:r>
          <a:endParaRPr lang="en-US" sz="2000" kern="1200" dirty="0"/>
        </a:p>
      </dsp:txBody>
      <dsp:txXfrm>
        <a:off x="3350636" y="300575"/>
        <a:ext cx="4126075" cy="1799760"/>
      </dsp:txXfrm>
    </dsp:sp>
    <dsp:sp modelId="{51034D40-B33E-4D98-AF4D-29A6C017FC80}">
      <dsp:nvSpPr>
        <dsp:cNvPr id="0" name=""/>
        <dsp:cNvSpPr/>
      </dsp:nvSpPr>
      <dsp:spPr>
        <a:xfrm>
          <a:off x="0" y="615"/>
          <a:ext cx="3350636" cy="23996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Уровень руководителя</a:t>
          </a:r>
          <a:endParaRPr lang="en-US" sz="2600" kern="1200" dirty="0"/>
        </a:p>
      </dsp:txBody>
      <dsp:txXfrm>
        <a:off x="117143" y="117758"/>
        <a:ext cx="3116350" cy="2165394"/>
      </dsp:txXfrm>
    </dsp:sp>
    <dsp:sp modelId="{855E80C7-7067-4119-91AC-CA6AB33DDF3F}">
      <dsp:nvSpPr>
        <dsp:cNvPr id="0" name=""/>
        <dsp:cNvSpPr/>
      </dsp:nvSpPr>
      <dsp:spPr>
        <a:xfrm>
          <a:off x="3350636" y="2640264"/>
          <a:ext cx="5025955" cy="2399680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Договор </a:t>
          </a:r>
          <a:r>
            <a:rPr lang="en-US" sz="1600" kern="1200" dirty="0" smtClean="0"/>
            <a:t>RC OLA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Контактная точка – член ВО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Совещания </a:t>
          </a:r>
          <a:r>
            <a:rPr lang="ru-RU" sz="1600" kern="1200" dirty="0" err="1" smtClean="0"/>
            <a:t>Менедж</a:t>
          </a:r>
          <a:r>
            <a:rPr lang="ru-RU" sz="1600" kern="1200" dirty="0" smtClean="0"/>
            <a:t>./Админ – 1 раз в 2 недели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«Чемпион» в своей организации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Обмен информации с ВО «Инфраструктура» - регулярно</a:t>
          </a:r>
          <a:endParaRPr lang="en-US" sz="1600" kern="1200" dirty="0"/>
        </a:p>
      </dsp:txBody>
      <dsp:txXfrm>
        <a:off x="3350636" y="2940224"/>
        <a:ext cx="4126075" cy="1799760"/>
      </dsp:txXfrm>
    </dsp:sp>
    <dsp:sp modelId="{DE29C12B-E816-420B-8528-0DCC7002E4C6}">
      <dsp:nvSpPr>
        <dsp:cNvPr id="0" name=""/>
        <dsp:cNvSpPr/>
      </dsp:nvSpPr>
      <dsp:spPr>
        <a:xfrm>
          <a:off x="0" y="2640264"/>
          <a:ext cx="3350636" cy="23996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Уровень ресурсного центра (Менеджер/админ)</a:t>
          </a:r>
          <a:endParaRPr lang="en-US" sz="2600" kern="1200" dirty="0"/>
        </a:p>
      </dsp:txBody>
      <dsp:txXfrm>
        <a:off x="117143" y="2757407"/>
        <a:ext cx="3116350" cy="21653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944994-30B4-403B-90EC-5AFED6FF5772}">
      <dsp:nvSpPr>
        <dsp:cNvPr id="0" name=""/>
        <dsp:cNvSpPr/>
      </dsp:nvSpPr>
      <dsp:spPr>
        <a:xfrm>
          <a:off x="3398777" y="659"/>
          <a:ext cx="5098166" cy="2571086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Договор о создании ВО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Совет партнеров ВО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Договор ВО с БКЦ и другими ВО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Совещание руководителей ВО/проектов – 1 раз в месяц </a:t>
          </a:r>
          <a:endParaRPr lang="en-US" sz="2200" kern="1200" dirty="0"/>
        </a:p>
      </dsp:txBody>
      <dsp:txXfrm>
        <a:off x="3398777" y="322045"/>
        <a:ext cx="4134009" cy="1928314"/>
      </dsp:txXfrm>
    </dsp:sp>
    <dsp:sp modelId="{9E9F117B-299A-43BB-AC45-6265F1137CAD}">
      <dsp:nvSpPr>
        <dsp:cNvPr id="0" name=""/>
        <dsp:cNvSpPr/>
      </dsp:nvSpPr>
      <dsp:spPr>
        <a:xfrm>
          <a:off x="0" y="659"/>
          <a:ext cx="3398777" cy="257108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Уровень руководителя ВО/проекта/ организации</a:t>
          </a:r>
          <a:endParaRPr lang="en-US" sz="2400" kern="1200" dirty="0"/>
        </a:p>
      </dsp:txBody>
      <dsp:txXfrm>
        <a:off x="125510" y="126169"/>
        <a:ext cx="3147757" cy="2320066"/>
      </dsp:txXfrm>
    </dsp:sp>
    <dsp:sp modelId="{838342C1-9A8B-4DDF-B562-074683E0C7B1}">
      <dsp:nvSpPr>
        <dsp:cNvPr id="0" name=""/>
        <dsp:cNvSpPr/>
      </dsp:nvSpPr>
      <dsp:spPr>
        <a:xfrm>
          <a:off x="3398777" y="2828854"/>
          <a:ext cx="5098166" cy="2571086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Соглашение </a:t>
          </a:r>
          <a:r>
            <a:rPr lang="en-US" sz="2200" kern="1200" dirty="0" smtClean="0"/>
            <a:t>SLA</a:t>
          </a:r>
          <a:r>
            <a:rPr lang="ru-RU" sz="2200" kern="1200" dirty="0" smtClean="0"/>
            <a:t> с БКЦ и РЦ.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Контактная точка и участие в группах БКЦ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Сбор требований от членов ВО</a:t>
          </a:r>
          <a:endParaRPr lang="en-US" sz="2200" kern="1200" dirty="0"/>
        </a:p>
      </dsp:txBody>
      <dsp:txXfrm>
        <a:off x="3398777" y="3150240"/>
        <a:ext cx="4134009" cy="1928314"/>
      </dsp:txXfrm>
    </dsp:sp>
    <dsp:sp modelId="{F222733E-3DA3-4040-90BA-DBFD66D657E6}">
      <dsp:nvSpPr>
        <dsp:cNvPr id="0" name=""/>
        <dsp:cNvSpPr/>
      </dsp:nvSpPr>
      <dsp:spPr>
        <a:xfrm>
          <a:off x="0" y="2828854"/>
          <a:ext cx="3398777" cy="257108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Уровень Менеджера ВО</a:t>
          </a:r>
          <a:endParaRPr lang="en-US" sz="2400" kern="1200" dirty="0"/>
        </a:p>
      </dsp:txBody>
      <dsp:txXfrm>
        <a:off x="125510" y="2954364"/>
        <a:ext cx="3147757" cy="23200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DE8197-9FEF-4A1E-9EED-851D528FDC1E}">
      <dsp:nvSpPr>
        <dsp:cNvPr id="0" name=""/>
        <dsp:cNvSpPr/>
      </dsp:nvSpPr>
      <dsp:spPr>
        <a:xfrm rot="10800000">
          <a:off x="1568539" y="3797"/>
          <a:ext cx="5363155" cy="870677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3945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О проводимых конференциях/семинарах</a:t>
          </a:r>
          <a:endParaRPr lang="en-US" sz="2300" kern="1200" dirty="0"/>
        </a:p>
      </dsp:txBody>
      <dsp:txXfrm rot="10800000">
        <a:off x="1786208" y="3797"/>
        <a:ext cx="5145486" cy="870677"/>
      </dsp:txXfrm>
    </dsp:sp>
    <dsp:sp modelId="{EFE6A465-848F-4365-A517-47134B192EC7}">
      <dsp:nvSpPr>
        <dsp:cNvPr id="0" name=""/>
        <dsp:cNvSpPr/>
      </dsp:nvSpPr>
      <dsp:spPr>
        <a:xfrm>
          <a:off x="1133200" y="3797"/>
          <a:ext cx="870677" cy="870677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157375F-5DF7-46AC-8CB0-0FD2BD17342A}">
      <dsp:nvSpPr>
        <dsp:cNvPr id="0" name=""/>
        <dsp:cNvSpPr/>
      </dsp:nvSpPr>
      <dsp:spPr>
        <a:xfrm rot="10800000">
          <a:off x="1568539" y="1134379"/>
          <a:ext cx="5363155" cy="870677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3945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Об участии (доклад) в конференциях/семинарах</a:t>
          </a:r>
          <a:endParaRPr lang="en-US" sz="2300" kern="1200" dirty="0"/>
        </a:p>
      </dsp:txBody>
      <dsp:txXfrm rot="10800000">
        <a:off x="1786208" y="1134379"/>
        <a:ext cx="5145486" cy="870677"/>
      </dsp:txXfrm>
    </dsp:sp>
    <dsp:sp modelId="{DB681FC9-3F18-41B4-8697-3992EE7A1273}">
      <dsp:nvSpPr>
        <dsp:cNvPr id="0" name=""/>
        <dsp:cNvSpPr/>
      </dsp:nvSpPr>
      <dsp:spPr>
        <a:xfrm>
          <a:off x="1133200" y="1134379"/>
          <a:ext cx="870677" cy="870677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924A471-B0E3-49DF-AD3D-085E2FFC0933}">
      <dsp:nvSpPr>
        <dsp:cNvPr id="0" name=""/>
        <dsp:cNvSpPr/>
      </dsp:nvSpPr>
      <dsp:spPr>
        <a:xfrm rot="10800000">
          <a:off x="1568539" y="2264961"/>
          <a:ext cx="5363155" cy="870677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3945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Опубликованные работы</a:t>
          </a:r>
          <a:endParaRPr lang="en-US" sz="2300" kern="1200" dirty="0"/>
        </a:p>
      </dsp:txBody>
      <dsp:txXfrm rot="10800000">
        <a:off x="1786208" y="2264961"/>
        <a:ext cx="5145486" cy="870677"/>
      </dsp:txXfrm>
    </dsp:sp>
    <dsp:sp modelId="{350EBAA8-0EA4-4BF9-BDB2-9050D8C35B6C}">
      <dsp:nvSpPr>
        <dsp:cNvPr id="0" name=""/>
        <dsp:cNvSpPr/>
      </dsp:nvSpPr>
      <dsp:spPr>
        <a:xfrm>
          <a:off x="1133200" y="2264961"/>
          <a:ext cx="870677" cy="870677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A06C5A5-AF4B-4209-A1CF-78C2D757BD67}">
      <dsp:nvSpPr>
        <dsp:cNvPr id="0" name=""/>
        <dsp:cNvSpPr/>
      </dsp:nvSpPr>
      <dsp:spPr>
        <a:xfrm rot="10800000">
          <a:off x="1568539" y="3395542"/>
          <a:ext cx="5363155" cy="870677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3945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Создание ПО/научных платформ</a:t>
          </a:r>
          <a:endParaRPr lang="en-US" sz="2300" kern="1200" dirty="0"/>
        </a:p>
      </dsp:txBody>
      <dsp:txXfrm rot="10800000">
        <a:off x="1786208" y="3395542"/>
        <a:ext cx="5145486" cy="870677"/>
      </dsp:txXfrm>
    </dsp:sp>
    <dsp:sp modelId="{F5DBD870-F382-4312-928E-1FD09B254CFB}">
      <dsp:nvSpPr>
        <dsp:cNvPr id="0" name=""/>
        <dsp:cNvSpPr/>
      </dsp:nvSpPr>
      <dsp:spPr>
        <a:xfrm>
          <a:off x="1133200" y="3395542"/>
          <a:ext cx="870677" cy="870677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D5FCB80-60CD-4D9E-BF04-348A78BAB281}">
      <dsp:nvSpPr>
        <dsp:cNvPr id="0" name=""/>
        <dsp:cNvSpPr/>
      </dsp:nvSpPr>
      <dsp:spPr>
        <a:xfrm rot="10800000">
          <a:off x="1568539" y="4526124"/>
          <a:ext cx="5363155" cy="870677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3945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Инструкции/видеокурсы о научных платформах/приложениях</a:t>
          </a:r>
          <a:endParaRPr lang="en-US" sz="2300" kern="1200" dirty="0"/>
        </a:p>
      </dsp:txBody>
      <dsp:txXfrm rot="10800000">
        <a:off x="1786208" y="4526124"/>
        <a:ext cx="5145486" cy="870677"/>
      </dsp:txXfrm>
    </dsp:sp>
    <dsp:sp modelId="{89A2B9BD-3E7E-4DB3-8A5F-BE219A36E52C}">
      <dsp:nvSpPr>
        <dsp:cNvPr id="0" name=""/>
        <dsp:cNvSpPr/>
      </dsp:nvSpPr>
      <dsp:spPr>
        <a:xfrm>
          <a:off x="1133200" y="4526124"/>
          <a:ext cx="870677" cy="870677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DE8197-9FEF-4A1E-9EED-851D528FDC1E}">
      <dsp:nvSpPr>
        <dsp:cNvPr id="0" name=""/>
        <dsp:cNvSpPr/>
      </dsp:nvSpPr>
      <dsp:spPr>
        <a:xfrm rot="10800000">
          <a:off x="1568539" y="3797"/>
          <a:ext cx="5363155" cy="870677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3945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Годовой план участия/проведения конференций/семинаров</a:t>
          </a:r>
          <a:endParaRPr lang="en-US" sz="1700" kern="1200" dirty="0"/>
        </a:p>
      </dsp:txBody>
      <dsp:txXfrm rot="10800000">
        <a:off x="1786208" y="3797"/>
        <a:ext cx="5145486" cy="870677"/>
      </dsp:txXfrm>
    </dsp:sp>
    <dsp:sp modelId="{EFE6A465-848F-4365-A517-47134B192EC7}">
      <dsp:nvSpPr>
        <dsp:cNvPr id="0" name=""/>
        <dsp:cNvSpPr/>
      </dsp:nvSpPr>
      <dsp:spPr>
        <a:xfrm>
          <a:off x="1133200" y="3797"/>
          <a:ext cx="870677" cy="870677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157375F-5DF7-46AC-8CB0-0FD2BD17342A}">
      <dsp:nvSpPr>
        <dsp:cNvPr id="0" name=""/>
        <dsp:cNvSpPr/>
      </dsp:nvSpPr>
      <dsp:spPr>
        <a:xfrm rot="10800000">
          <a:off x="1568539" y="1134379"/>
          <a:ext cx="5363155" cy="870677"/>
        </a:xfrm>
        <a:prstGeom prst="homePlate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3945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 новых научных платформах и проведение семинаров по ним – 1 раз в месяц</a:t>
          </a:r>
          <a:endParaRPr lang="en-US" sz="1700" kern="1200" dirty="0"/>
        </a:p>
      </dsp:txBody>
      <dsp:txXfrm rot="10800000">
        <a:off x="1786208" y="1134379"/>
        <a:ext cx="5145486" cy="870677"/>
      </dsp:txXfrm>
    </dsp:sp>
    <dsp:sp modelId="{DB681FC9-3F18-41B4-8697-3992EE7A1273}">
      <dsp:nvSpPr>
        <dsp:cNvPr id="0" name=""/>
        <dsp:cNvSpPr/>
      </dsp:nvSpPr>
      <dsp:spPr>
        <a:xfrm>
          <a:off x="1133200" y="1134379"/>
          <a:ext cx="870677" cy="870677"/>
        </a:xfrm>
        <a:prstGeom prst="ellipse">
          <a:avLst/>
        </a:prstGeom>
        <a:solidFill>
          <a:schemeClr val="accent3">
            <a:tint val="50000"/>
            <a:hueOff val="2688049"/>
            <a:satOff val="-3527"/>
            <a:lumOff val="-34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924A471-B0E3-49DF-AD3D-085E2FFC0933}">
      <dsp:nvSpPr>
        <dsp:cNvPr id="0" name=""/>
        <dsp:cNvSpPr/>
      </dsp:nvSpPr>
      <dsp:spPr>
        <a:xfrm rot="10800000">
          <a:off x="1568539" y="2264961"/>
          <a:ext cx="5363155" cy="870677"/>
        </a:xfrm>
        <a:prstGeom prst="homePlate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3945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Об изменениях в инфраструктуре/технологиях и проведение семинаров по ним – 1 раз в месяц</a:t>
          </a:r>
          <a:endParaRPr lang="en-US" sz="1700" kern="1200" dirty="0"/>
        </a:p>
      </dsp:txBody>
      <dsp:txXfrm rot="10800000">
        <a:off x="1786208" y="2264961"/>
        <a:ext cx="5145486" cy="870677"/>
      </dsp:txXfrm>
    </dsp:sp>
    <dsp:sp modelId="{350EBAA8-0EA4-4BF9-BDB2-9050D8C35B6C}">
      <dsp:nvSpPr>
        <dsp:cNvPr id="0" name=""/>
        <dsp:cNvSpPr/>
      </dsp:nvSpPr>
      <dsp:spPr>
        <a:xfrm>
          <a:off x="1133200" y="2264961"/>
          <a:ext cx="870677" cy="870677"/>
        </a:xfrm>
        <a:prstGeom prst="ellipse">
          <a:avLst/>
        </a:prstGeom>
        <a:solidFill>
          <a:schemeClr val="accent3">
            <a:tint val="50000"/>
            <a:hueOff val="5376097"/>
            <a:satOff val="-7054"/>
            <a:lumOff val="-69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A06C5A5-AF4B-4209-A1CF-78C2D757BD67}">
      <dsp:nvSpPr>
        <dsp:cNvPr id="0" name=""/>
        <dsp:cNvSpPr/>
      </dsp:nvSpPr>
      <dsp:spPr>
        <a:xfrm rot="10800000">
          <a:off x="1568539" y="3395542"/>
          <a:ext cx="5363155" cy="870677"/>
        </a:xfrm>
        <a:prstGeom prst="homePlate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3945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Обмен информацией с  другими </a:t>
          </a:r>
          <a:r>
            <a:rPr lang="en-US" sz="1700" kern="1200" dirty="0" smtClean="0"/>
            <a:t>NGIs </a:t>
          </a:r>
          <a:r>
            <a:rPr lang="ru-RU" sz="1700" kern="1200" dirty="0" smtClean="0"/>
            <a:t>и их ВО, семинары с Чемпионами </a:t>
          </a:r>
          <a:r>
            <a:rPr lang="en-US" sz="1700" kern="1200" dirty="0" smtClean="0"/>
            <a:t>EGI – 1 </a:t>
          </a:r>
          <a:r>
            <a:rPr lang="ru-RU" sz="1700" kern="1200" dirty="0" smtClean="0"/>
            <a:t>раз в месяц</a:t>
          </a:r>
          <a:endParaRPr lang="en-US" sz="1700" kern="1200" dirty="0"/>
        </a:p>
      </dsp:txBody>
      <dsp:txXfrm rot="10800000">
        <a:off x="1786208" y="3395542"/>
        <a:ext cx="5145486" cy="870677"/>
      </dsp:txXfrm>
    </dsp:sp>
    <dsp:sp modelId="{F5DBD870-F382-4312-928E-1FD09B254CFB}">
      <dsp:nvSpPr>
        <dsp:cNvPr id="0" name=""/>
        <dsp:cNvSpPr/>
      </dsp:nvSpPr>
      <dsp:spPr>
        <a:xfrm>
          <a:off x="1133200" y="3395542"/>
          <a:ext cx="870677" cy="870677"/>
        </a:xfrm>
        <a:prstGeom prst="ellipse">
          <a:avLst/>
        </a:prstGeom>
        <a:solidFill>
          <a:schemeClr val="accent3">
            <a:tint val="50000"/>
            <a:hueOff val="8064146"/>
            <a:satOff val="-10581"/>
            <a:lumOff val="-104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F927C2D-62E0-4C67-B4B0-8F5E377E70C7}">
      <dsp:nvSpPr>
        <dsp:cNvPr id="0" name=""/>
        <dsp:cNvSpPr/>
      </dsp:nvSpPr>
      <dsp:spPr>
        <a:xfrm rot="10800000">
          <a:off x="1568539" y="4526124"/>
          <a:ext cx="5363155" cy="870677"/>
        </a:xfrm>
        <a:prstGeom prst="homePlat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3945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Участие в Виртуальных командах </a:t>
          </a:r>
          <a:r>
            <a:rPr lang="en-US" sz="1700" kern="1200" dirty="0" smtClean="0"/>
            <a:t>EGI</a:t>
          </a:r>
          <a:endParaRPr lang="en-US" sz="1700" kern="1200" dirty="0"/>
        </a:p>
      </dsp:txBody>
      <dsp:txXfrm rot="10800000">
        <a:off x="1786208" y="4526124"/>
        <a:ext cx="5145486" cy="870677"/>
      </dsp:txXfrm>
    </dsp:sp>
    <dsp:sp modelId="{5EAF78F5-91B9-4CF2-8D68-3E531E65B308}">
      <dsp:nvSpPr>
        <dsp:cNvPr id="0" name=""/>
        <dsp:cNvSpPr/>
      </dsp:nvSpPr>
      <dsp:spPr>
        <a:xfrm>
          <a:off x="1133200" y="4526124"/>
          <a:ext cx="870677" cy="870677"/>
        </a:xfrm>
        <a:prstGeom prst="ellipse">
          <a:avLst/>
        </a:prstGeom>
        <a:solidFill>
          <a:schemeClr val="accent3">
            <a:tint val="50000"/>
            <a:hueOff val="10752195"/>
            <a:satOff val="-14108"/>
            <a:lumOff val="-138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DE8197-9FEF-4A1E-9EED-851D528FDC1E}">
      <dsp:nvSpPr>
        <dsp:cNvPr id="0" name=""/>
        <dsp:cNvSpPr/>
      </dsp:nvSpPr>
      <dsp:spPr>
        <a:xfrm rot="10800000">
          <a:off x="1568539" y="3797"/>
          <a:ext cx="5363155" cy="870677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3945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Популярные лекции/статьи для студентов</a:t>
          </a:r>
          <a:endParaRPr lang="en-US" sz="1700" kern="1200" dirty="0"/>
        </a:p>
      </dsp:txBody>
      <dsp:txXfrm rot="10800000">
        <a:off x="1786208" y="3797"/>
        <a:ext cx="5145486" cy="870677"/>
      </dsp:txXfrm>
    </dsp:sp>
    <dsp:sp modelId="{EFE6A465-848F-4365-A517-47134B192EC7}">
      <dsp:nvSpPr>
        <dsp:cNvPr id="0" name=""/>
        <dsp:cNvSpPr/>
      </dsp:nvSpPr>
      <dsp:spPr>
        <a:xfrm>
          <a:off x="1133200" y="3797"/>
          <a:ext cx="870677" cy="870677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157375F-5DF7-46AC-8CB0-0FD2BD17342A}">
      <dsp:nvSpPr>
        <dsp:cNvPr id="0" name=""/>
        <dsp:cNvSpPr/>
      </dsp:nvSpPr>
      <dsp:spPr>
        <a:xfrm rot="10800000">
          <a:off x="1568539" y="1134379"/>
          <a:ext cx="5363155" cy="870677"/>
        </a:xfrm>
        <a:prstGeom prst="homePlate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3945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Популярные статьи/лекции для правительства и лидеров организаций</a:t>
          </a:r>
          <a:endParaRPr lang="en-US" sz="1700" kern="1200" dirty="0"/>
        </a:p>
      </dsp:txBody>
      <dsp:txXfrm rot="10800000">
        <a:off x="1786208" y="1134379"/>
        <a:ext cx="5145486" cy="870677"/>
      </dsp:txXfrm>
    </dsp:sp>
    <dsp:sp modelId="{DB681FC9-3F18-41B4-8697-3992EE7A1273}">
      <dsp:nvSpPr>
        <dsp:cNvPr id="0" name=""/>
        <dsp:cNvSpPr/>
      </dsp:nvSpPr>
      <dsp:spPr>
        <a:xfrm>
          <a:off x="1133200" y="1134379"/>
          <a:ext cx="870677" cy="870677"/>
        </a:xfrm>
        <a:prstGeom prst="ellipse">
          <a:avLst/>
        </a:prstGeom>
        <a:solidFill>
          <a:schemeClr val="accent2">
            <a:tint val="50000"/>
            <a:hueOff val="1250719"/>
            <a:satOff val="-1118"/>
            <a:lumOff val="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924A471-B0E3-49DF-AD3D-085E2FFC0933}">
      <dsp:nvSpPr>
        <dsp:cNvPr id="0" name=""/>
        <dsp:cNvSpPr/>
      </dsp:nvSpPr>
      <dsp:spPr>
        <a:xfrm rot="10800000">
          <a:off x="1568539" y="2264961"/>
          <a:ext cx="5363155" cy="870677"/>
        </a:xfrm>
        <a:prstGeom prst="homePlat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3945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Предложения по использованию </a:t>
          </a:r>
          <a:r>
            <a:rPr lang="ru-RU" sz="1700" kern="1200" dirty="0" err="1" smtClean="0"/>
            <a:t>грид</a:t>
          </a:r>
          <a:r>
            <a:rPr lang="ru-RU" sz="1700" kern="1200" dirty="0" smtClean="0"/>
            <a:t>-технологий для  правительства и лидеров организаций</a:t>
          </a:r>
          <a:endParaRPr lang="en-US" sz="1700" kern="1200" dirty="0"/>
        </a:p>
      </dsp:txBody>
      <dsp:txXfrm rot="10800000">
        <a:off x="1786208" y="2264961"/>
        <a:ext cx="5145486" cy="870677"/>
      </dsp:txXfrm>
    </dsp:sp>
    <dsp:sp modelId="{350EBAA8-0EA4-4BF9-BDB2-9050D8C35B6C}">
      <dsp:nvSpPr>
        <dsp:cNvPr id="0" name=""/>
        <dsp:cNvSpPr/>
      </dsp:nvSpPr>
      <dsp:spPr>
        <a:xfrm>
          <a:off x="1133200" y="2264961"/>
          <a:ext cx="870677" cy="870677"/>
        </a:xfrm>
        <a:prstGeom prst="ellipse">
          <a:avLst/>
        </a:prstGeom>
        <a:solidFill>
          <a:schemeClr val="accent2">
            <a:tint val="50000"/>
            <a:hueOff val="2501437"/>
            <a:satOff val="-2237"/>
            <a:lumOff val="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A06C5A5-AF4B-4209-A1CF-78C2D757BD67}">
      <dsp:nvSpPr>
        <dsp:cNvPr id="0" name=""/>
        <dsp:cNvSpPr/>
      </dsp:nvSpPr>
      <dsp:spPr>
        <a:xfrm rot="10800000">
          <a:off x="1568539" y="3395542"/>
          <a:ext cx="5363155" cy="870677"/>
        </a:xfrm>
        <a:prstGeom prst="homePlate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3945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Успешные истории – углубленные лекции/семинары о применении </a:t>
          </a:r>
          <a:r>
            <a:rPr lang="ru-RU" sz="1700" kern="1200" dirty="0" err="1" smtClean="0"/>
            <a:t>грид</a:t>
          </a:r>
          <a:r>
            <a:rPr lang="ru-RU" sz="1700" kern="1200" dirty="0" smtClean="0"/>
            <a:t>-технологий</a:t>
          </a:r>
          <a:endParaRPr lang="en-US" sz="1700" kern="1200" dirty="0"/>
        </a:p>
      </dsp:txBody>
      <dsp:txXfrm rot="10800000">
        <a:off x="1786208" y="3395542"/>
        <a:ext cx="5145486" cy="870677"/>
      </dsp:txXfrm>
    </dsp:sp>
    <dsp:sp modelId="{F5DBD870-F382-4312-928E-1FD09B254CFB}">
      <dsp:nvSpPr>
        <dsp:cNvPr id="0" name=""/>
        <dsp:cNvSpPr/>
      </dsp:nvSpPr>
      <dsp:spPr>
        <a:xfrm>
          <a:off x="1133200" y="3395542"/>
          <a:ext cx="870677" cy="870677"/>
        </a:xfrm>
        <a:prstGeom prst="ellipse">
          <a:avLst/>
        </a:prstGeom>
        <a:solidFill>
          <a:schemeClr val="accent2">
            <a:tint val="50000"/>
            <a:hueOff val="3752156"/>
            <a:satOff val="-3355"/>
            <a:lumOff val="1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D5FCB80-60CD-4D9E-BF04-348A78BAB281}">
      <dsp:nvSpPr>
        <dsp:cNvPr id="0" name=""/>
        <dsp:cNvSpPr/>
      </dsp:nvSpPr>
      <dsp:spPr>
        <a:xfrm rot="10800000">
          <a:off x="1568539" y="4526124"/>
          <a:ext cx="5363155" cy="870677"/>
        </a:xfrm>
        <a:prstGeom prst="homePlat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3945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Эссе для Европы об использовании </a:t>
          </a:r>
          <a:r>
            <a:rPr lang="ru-RU" sz="1700" kern="1200" dirty="0" err="1" smtClean="0"/>
            <a:t>грид</a:t>
          </a:r>
          <a:r>
            <a:rPr lang="ru-RU" sz="1700" kern="1200" dirty="0" smtClean="0"/>
            <a:t>-технологий в УНГ</a:t>
          </a:r>
          <a:endParaRPr lang="en-US" sz="1700" kern="1200" dirty="0"/>
        </a:p>
      </dsp:txBody>
      <dsp:txXfrm rot="10800000">
        <a:off x="1786208" y="4526124"/>
        <a:ext cx="5145486" cy="870677"/>
      </dsp:txXfrm>
    </dsp:sp>
    <dsp:sp modelId="{89A2B9BD-3E7E-4DB3-8A5F-BE219A36E52C}">
      <dsp:nvSpPr>
        <dsp:cNvPr id="0" name=""/>
        <dsp:cNvSpPr/>
      </dsp:nvSpPr>
      <dsp:spPr>
        <a:xfrm>
          <a:off x="1133200" y="4526124"/>
          <a:ext cx="870677" cy="870677"/>
        </a:xfrm>
        <a:prstGeom prst="ellipse">
          <a:avLst/>
        </a:prstGeom>
        <a:solidFill>
          <a:schemeClr val="accent2">
            <a:tint val="50000"/>
            <a:hueOff val="5002875"/>
            <a:satOff val="-4473"/>
            <a:lumOff val="1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BEC57-8E2C-40E1-B914-34B9FDE5815A}" type="datetimeFigureOut">
              <a:rPr lang="en-US" smtClean="0"/>
              <a:t>11/4/2012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80E9B-F1FF-4EAB-AC77-B8809A680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52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80E9B-F1FF-4EAB-AC77-B8809A680B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32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80E9B-F1FF-4EAB-AC77-B8809A680B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08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2560-5838-4B67-B67B-E161AA9A605A}" type="datetimeFigureOut">
              <a:rPr lang="en-US" smtClean="0"/>
              <a:t>11/4/2012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2F7-6757-4DE9-A89C-43009A7B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00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2560-5838-4B67-B67B-E161AA9A605A}" type="datetimeFigureOut">
              <a:rPr lang="en-US" smtClean="0"/>
              <a:t>11/4/2012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2F7-6757-4DE9-A89C-43009A7B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29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2560-5838-4B67-B67B-E161AA9A605A}" type="datetimeFigureOut">
              <a:rPr lang="en-US" smtClean="0"/>
              <a:t>11/4/2012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2F7-6757-4DE9-A89C-43009A7B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79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2560-5838-4B67-B67B-E161AA9A605A}" type="datetimeFigureOut">
              <a:rPr lang="en-US" smtClean="0"/>
              <a:t>11/4/2012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2F7-6757-4DE9-A89C-43009A7B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96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2560-5838-4B67-B67B-E161AA9A605A}" type="datetimeFigureOut">
              <a:rPr lang="en-US" smtClean="0"/>
              <a:t>11/4/2012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2F7-6757-4DE9-A89C-43009A7B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62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2560-5838-4B67-B67B-E161AA9A605A}" type="datetimeFigureOut">
              <a:rPr lang="en-US" smtClean="0"/>
              <a:t>11/4/2012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2F7-6757-4DE9-A89C-43009A7B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41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2560-5838-4B67-B67B-E161AA9A605A}" type="datetimeFigureOut">
              <a:rPr lang="en-US" smtClean="0"/>
              <a:t>11/4/2012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2F7-6757-4DE9-A89C-43009A7B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18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2560-5838-4B67-B67B-E161AA9A605A}" type="datetimeFigureOut">
              <a:rPr lang="en-US" smtClean="0"/>
              <a:t>11/4/2012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2F7-6757-4DE9-A89C-43009A7B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20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2560-5838-4B67-B67B-E161AA9A605A}" type="datetimeFigureOut">
              <a:rPr lang="en-US" smtClean="0"/>
              <a:t>11/4/2012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2F7-6757-4DE9-A89C-43009A7B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6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2560-5838-4B67-B67B-E161AA9A605A}" type="datetimeFigureOut">
              <a:rPr lang="en-US" smtClean="0"/>
              <a:t>11/4/2012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2F7-6757-4DE9-A89C-43009A7B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31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2560-5838-4B67-B67B-E161AA9A605A}" type="datetimeFigureOut">
              <a:rPr lang="en-US" smtClean="0"/>
              <a:t>11/4/2012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42F7-6757-4DE9-A89C-43009A7B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7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22560-5838-4B67-B67B-E161AA9A605A}" type="datetimeFigureOut">
              <a:rPr lang="en-US" smtClean="0"/>
              <a:t>11/4/2012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342F7-6757-4DE9-A89C-43009A7B4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9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ec.europa.eu/isa/documents/isa_annex_ii_eif_en.pdf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documents.egi.eu/public/RetrieveFile?docid=721&amp;version=12&amp;filename=EGI-D2.12-final.pdf" TargetMode="External"/><Relationship Id="rId5" Type="http://schemas.openxmlformats.org/officeDocument/2006/relationships/hyperlink" Target="http://ec.europa.eu/isa/documents/isa_annex_i_eis_en.pdf" TargetMode="Externa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71600" y="1340768"/>
            <a:ext cx="7416824" cy="10081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П</a:t>
            </a:r>
            <a:r>
              <a:rPr lang="ru-RU" sz="3200" b="1" dirty="0" smtClean="0"/>
              <a:t>латформа  взаимодействий  Украинского Национального  </a:t>
            </a:r>
            <a:r>
              <a:rPr lang="ru-RU" sz="3200" b="1" dirty="0" err="1" smtClean="0"/>
              <a:t>Грид</a:t>
            </a:r>
            <a:endParaRPr lang="en-US" sz="32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619672" y="2852936"/>
            <a:ext cx="5616624" cy="8640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err="1" smtClean="0"/>
              <a:t>С.Свистунов</a:t>
            </a:r>
            <a:r>
              <a:rPr lang="ru-RU" sz="2000" dirty="0" smtClean="0"/>
              <a:t>, </a:t>
            </a:r>
            <a:r>
              <a:rPr lang="ru-RU" sz="2000" dirty="0" err="1" smtClean="0"/>
              <a:t>А.Шевченко</a:t>
            </a:r>
            <a:endParaRPr lang="en-US" sz="2000" dirty="0"/>
          </a:p>
        </p:txBody>
      </p:sp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6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417914"/>
            <a:ext cx="7416824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Основные стратегические цели: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1091709"/>
            <a:ext cx="734481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Создать национальную </a:t>
            </a:r>
            <a:r>
              <a:rPr lang="ru-RU" dirty="0" err="1" smtClean="0"/>
              <a:t>грид</a:t>
            </a:r>
            <a:r>
              <a:rPr lang="ru-RU" dirty="0" smtClean="0"/>
              <a:t>-инфраструктуру интегрированную в Европейскую и мировую инфраструктуры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2042503"/>
            <a:ext cx="734481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Создание </a:t>
            </a:r>
            <a:r>
              <a:rPr lang="ru-RU" dirty="0" smtClean="0"/>
              <a:t>национального </a:t>
            </a:r>
            <a:r>
              <a:rPr lang="ru-RU" dirty="0"/>
              <a:t>цифрового  исследовательского пространства, интегрируемого в Европейское </a:t>
            </a:r>
            <a:r>
              <a:rPr lang="en-US" dirty="0"/>
              <a:t>(ERA-NET</a:t>
            </a:r>
            <a:r>
              <a:rPr lang="en-US" dirty="0" smtClean="0"/>
              <a:t>)</a:t>
            </a:r>
            <a:r>
              <a:rPr lang="ru-RU" dirty="0" smtClean="0"/>
              <a:t>, на основе национальной </a:t>
            </a:r>
            <a:r>
              <a:rPr lang="ru-RU" dirty="0" err="1" smtClean="0"/>
              <a:t>грид</a:t>
            </a:r>
            <a:r>
              <a:rPr lang="ru-RU" dirty="0" smtClean="0"/>
              <a:t>-инфраструктуры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9592" y="3547295"/>
            <a:ext cx="734481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Основные ценности для реализации стратегии: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99592" y="4221088"/>
            <a:ext cx="7344816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открытость стандартов </a:t>
            </a:r>
            <a:r>
              <a:rPr lang="ru-RU" dirty="0"/>
              <a:t>и </a:t>
            </a:r>
            <a:r>
              <a:rPr lang="ru-RU" dirty="0" smtClean="0"/>
              <a:t>исследований, </a:t>
            </a:r>
          </a:p>
          <a:p>
            <a:r>
              <a:rPr lang="ru-RU" dirty="0" smtClean="0"/>
              <a:t>надежность </a:t>
            </a:r>
            <a:r>
              <a:rPr lang="ru-RU" dirty="0"/>
              <a:t>и устойчивость </a:t>
            </a:r>
            <a:r>
              <a:rPr lang="ru-RU" dirty="0" smtClean="0"/>
              <a:t> - инфраструктуры </a:t>
            </a:r>
            <a:r>
              <a:rPr lang="ru-RU" dirty="0"/>
              <a:t>и хранения данных, лидерский подход ко </a:t>
            </a:r>
            <a:r>
              <a:rPr lang="ru-RU" dirty="0" smtClean="0"/>
              <a:t>всему ( быть лидером в развитии информационного общества)</a:t>
            </a:r>
          </a:p>
          <a:p>
            <a:r>
              <a:rPr lang="ru-RU" dirty="0" smtClean="0"/>
              <a:t>постоянное </a:t>
            </a:r>
            <a:r>
              <a:rPr lang="ru-RU" dirty="0"/>
              <a:t>использование инновационных </a:t>
            </a:r>
            <a:r>
              <a:rPr lang="ru-RU" dirty="0" smtClean="0"/>
              <a:t>подходов (</a:t>
            </a:r>
            <a:r>
              <a:rPr lang="ru-RU" dirty="0"/>
              <a:t>списывать не у </a:t>
            </a:r>
            <a:r>
              <a:rPr lang="ru-RU" dirty="0" smtClean="0"/>
              <a:t>кого)</a:t>
            </a:r>
            <a:endParaRPr lang="en-US" dirty="0"/>
          </a:p>
          <a:p>
            <a:endParaRPr lang="en-US" dirty="0"/>
          </a:p>
        </p:txBody>
      </p:sp>
      <p:pic>
        <p:nvPicPr>
          <p:cNvPr id="7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1616" y="113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0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60648"/>
            <a:ext cx="7848872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Стратегия реализуется через развитие трех  </a:t>
            </a:r>
            <a:r>
              <a:rPr lang="ru-RU" dirty="0" smtClean="0"/>
              <a:t>направлений: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871167"/>
            <a:ext cx="784887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Операционной инфраструктуры,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481686"/>
            <a:ext cx="784887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развитие виртуального исследовательского </a:t>
            </a:r>
            <a:r>
              <a:rPr lang="ru-RU" dirty="0" smtClean="0"/>
              <a:t>пространства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2092205"/>
            <a:ext cx="784887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коммуникаций </a:t>
            </a:r>
            <a:r>
              <a:rPr lang="ru-RU" dirty="0"/>
              <a:t>и </a:t>
            </a:r>
            <a:r>
              <a:rPr lang="ru-RU" dirty="0" smtClean="0"/>
              <a:t>координации, создающей «критическую массу»  единомышленников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2979723"/>
            <a:ext cx="784887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Совместимость стратегии УНГ и: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3590242"/>
            <a:ext cx="784887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Стратегии </a:t>
            </a:r>
            <a:r>
              <a:rPr lang="ru-RU" dirty="0"/>
              <a:t>развития информационного общества в Украине</a:t>
            </a:r>
            <a:r>
              <a:rPr lang="ru-RU" dirty="0" smtClean="0"/>
              <a:t>,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4200761"/>
            <a:ext cx="784887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стратегии </a:t>
            </a:r>
            <a:r>
              <a:rPr lang="ru-RU" dirty="0"/>
              <a:t>развития </a:t>
            </a:r>
            <a:r>
              <a:rPr lang="en-US" dirty="0"/>
              <a:t>EGI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1560" y="4811280"/>
            <a:ext cx="784887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стратегии </a:t>
            </a:r>
            <a:r>
              <a:rPr lang="ru-RU" dirty="0"/>
              <a:t>развития цифровой </a:t>
            </a:r>
            <a:r>
              <a:rPr lang="ru-RU" dirty="0" smtClean="0"/>
              <a:t>Европы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1560" y="5421799"/>
            <a:ext cx="784887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Выравнивание стратегий означает  синхронизированный процесс достижения целей и получение дополнительных преимуществ от этого .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1560" y="6309320"/>
            <a:ext cx="784887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Например: е-наука</a:t>
            </a:r>
            <a:r>
              <a:rPr lang="ru-RU" dirty="0"/>
              <a:t>, е-образование, е-медицина, е-библиотека, е-</a:t>
            </a:r>
            <a:r>
              <a:rPr lang="ru-RU" dirty="0" err="1"/>
              <a:t>екология</a:t>
            </a:r>
            <a:endParaRPr lang="en-US" dirty="0"/>
          </a:p>
        </p:txBody>
      </p:sp>
      <p:pic>
        <p:nvPicPr>
          <p:cNvPr id="12" name="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2901" y="140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2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167116"/>
            <a:ext cx="7848872" cy="25237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/>
              <a:t>Участие в </a:t>
            </a:r>
            <a:r>
              <a:rPr lang="ru-RU" sz="2800" b="1" dirty="0" smtClean="0"/>
              <a:t>программах реализации </a:t>
            </a:r>
            <a:r>
              <a:rPr lang="ru-RU" sz="2800" b="1" dirty="0"/>
              <a:t>стратегии информационного </a:t>
            </a:r>
            <a:r>
              <a:rPr lang="ru-RU" sz="2800" b="1" dirty="0" smtClean="0"/>
              <a:t>сообщества Украины и  </a:t>
            </a:r>
            <a:r>
              <a:rPr lang="ru-RU" sz="2800" b="1" dirty="0"/>
              <a:t>в международных программах, </a:t>
            </a:r>
            <a:r>
              <a:rPr lang="ru-RU" sz="2800" b="1" dirty="0" smtClean="0"/>
              <a:t>имеющих </a:t>
            </a:r>
            <a:r>
              <a:rPr lang="ru-RU" sz="2800" b="1" dirty="0"/>
              <a:t>значение для всей Европы является краеугольным камнем </a:t>
            </a:r>
            <a:r>
              <a:rPr lang="ru-RU" sz="2800" b="1" dirty="0" smtClean="0"/>
              <a:t>стратегии </a:t>
            </a:r>
            <a:r>
              <a:rPr lang="ru-RU" sz="2800" b="1" dirty="0"/>
              <a:t>развития УНГ.</a:t>
            </a:r>
            <a:endParaRPr lang="en-US" sz="2800" b="1" dirty="0"/>
          </a:p>
          <a:p>
            <a:endParaRPr lang="en-US" dirty="0"/>
          </a:p>
        </p:txBody>
      </p:sp>
      <p:pic>
        <p:nvPicPr>
          <p:cNvPr id="3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0432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60648"/>
            <a:ext cx="7344816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/>
              <a:t>Юридический уровень взаимодействия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1134811"/>
            <a:ext cx="734481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Проблема согласования Европейского и Украинского законодательства при реализации различных организационных форм, стандартов и протоколов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2763120"/>
            <a:ext cx="734481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i="1" dirty="0"/>
              <a:t>Проблемы, которые стоят на данный момент: </a:t>
            </a:r>
            <a:endParaRPr lang="en-US" sz="2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115616" y="3645024"/>
            <a:ext cx="7344816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Легкая, с юридической точке зрения, форма </a:t>
            </a:r>
            <a:r>
              <a:rPr lang="ru-RU" sz="2400" dirty="0"/>
              <a:t>виртуальных организаций, виртуальных сообществ, исследовательских инфраструктур, организационных научно-технологических </a:t>
            </a:r>
            <a:r>
              <a:rPr lang="ru-RU" sz="2400" dirty="0" smtClean="0"/>
              <a:t>платформ и </a:t>
            </a:r>
            <a:r>
              <a:rPr lang="ru-RU" sz="2400" dirty="0"/>
              <a:t>консорциумов для выполнения работ по грантам,  </a:t>
            </a:r>
            <a:endParaRPr lang="ru-RU" sz="2400" dirty="0" smtClean="0"/>
          </a:p>
          <a:p>
            <a:r>
              <a:rPr lang="ru-RU" sz="2400" dirty="0" smtClean="0"/>
              <a:t>снятие </a:t>
            </a:r>
            <a:r>
              <a:rPr lang="ru-RU" sz="2400" dirty="0"/>
              <a:t>ограничений на </a:t>
            </a:r>
            <a:r>
              <a:rPr lang="ru-RU" sz="2400" dirty="0" smtClean="0"/>
              <a:t>оплату </a:t>
            </a:r>
            <a:r>
              <a:rPr lang="ru-RU" sz="2400" dirty="0"/>
              <a:t>труда ученых.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5" name="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86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0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260648"/>
            <a:ext cx="741682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Организационный уровень взаимодействия</a:t>
            </a:r>
            <a:r>
              <a:rPr lang="ru-RU" b="1" dirty="0" smtClean="0"/>
              <a:t>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836712"/>
            <a:ext cx="741682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Операционная инфраструктура</a:t>
            </a:r>
            <a:r>
              <a:rPr lang="ru-RU" dirty="0" smtClean="0"/>
              <a:t>.</a:t>
            </a:r>
            <a:endParaRPr lang="en-US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14051272"/>
              </p:ext>
            </p:extLst>
          </p:nvPr>
        </p:nvGraphicFramePr>
        <p:xfrm>
          <a:off x="853309" y="1340768"/>
          <a:ext cx="7344816" cy="13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2" name="Группа 11"/>
          <p:cNvGrpSpPr/>
          <p:nvPr/>
        </p:nvGrpSpPr>
        <p:grpSpPr>
          <a:xfrm>
            <a:off x="1475656" y="3140968"/>
            <a:ext cx="5760640" cy="3312368"/>
            <a:chOff x="1475656" y="2852936"/>
            <a:chExt cx="5760640" cy="3312368"/>
          </a:xfrm>
        </p:grpSpPr>
        <p:sp>
          <p:nvSpPr>
            <p:cNvPr id="6" name="Выноска со стрелкой вправо 5"/>
            <p:cNvSpPr/>
            <p:nvPr/>
          </p:nvSpPr>
          <p:spPr>
            <a:xfrm>
              <a:off x="1475656" y="4005064"/>
              <a:ext cx="2952328" cy="864096"/>
            </a:xfrm>
            <a:prstGeom prst="rightArrowCallou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БКЦ</a:t>
              </a:r>
              <a:endParaRPr lang="en-US" dirty="0"/>
            </a:p>
          </p:txBody>
        </p:sp>
        <p:sp>
          <p:nvSpPr>
            <p:cNvPr id="8" name="Выноска со стрелкой вниз 7"/>
            <p:cNvSpPr/>
            <p:nvPr/>
          </p:nvSpPr>
          <p:spPr>
            <a:xfrm>
              <a:off x="1475656" y="2852936"/>
              <a:ext cx="1944216" cy="1152128"/>
            </a:xfrm>
            <a:prstGeom prst="downArrowCallou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Мандат министерств</a:t>
              </a:r>
              <a:endParaRPr lang="en-US" dirty="0"/>
            </a:p>
          </p:txBody>
        </p:sp>
        <p:sp>
          <p:nvSpPr>
            <p:cNvPr id="9" name="Выноска со стрелкой вверх 8"/>
            <p:cNvSpPr/>
            <p:nvPr/>
          </p:nvSpPr>
          <p:spPr>
            <a:xfrm>
              <a:off x="1475656" y="4869160"/>
              <a:ext cx="1944216" cy="1296144"/>
            </a:xfrm>
            <a:prstGeom prst="upArrowCallou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Мандат ресурсных центров</a:t>
              </a:r>
              <a:endParaRPr lang="en-US" dirty="0"/>
            </a:p>
          </p:txBody>
        </p:sp>
        <p:sp>
          <p:nvSpPr>
            <p:cNvPr id="10" name="Выноска со стрелкой влево 9"/>
            <p:cNvSpPr/>
            <p:nvPr/>
          </p:nvSpPr>
          <p:spPr>
            <a:xfrm>
              <a:off x="4427984" y="4005064"/>
              <a:ext cx="2808312" cy="864096"/>
            </a:xfrm>
            <a:prstGeom prst="leftArrowCallou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EGI</a:t>
              </a:r>
              <a:endParaRPr lang="en-US" dirty="0"/>
            </a:p>
          </p:txBody>
        </p:sp>
      </p:grpSp>
      <p:sp>
        <p:nvSpPr>
          <p:cNvPr id="13" name="Облако 12"/>
          <p:cNvSpPr/>
          <p:nvPr/>
        </p:nvSpPr>
        <p:spPr>
          <a:xfrm>
            <a:off x="3509882" y="3737814"/>
            <a:ext cx="2052228" cy="64807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Интеграция</a:t>
            </a:r>
            <a:endParaRPr lang="en-US" dirty="0"/>
          </a:p>
        </p:txBody>
      </p:sp>
      <p:pic>
        <p:nvPicPr>
          <p:cNvPr id="5" name="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504" y="31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4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8064896" cy="5760640"/>
          </a:xfrm>
          <a:prstGeom prst="rect">
            <a:avLst/>
          </a:prstGeom>
          <a:noFill/>
        </p:spPr>
      </p:pic>
      <p:pic>
        <p:nvPicPr>
          <p:cNvPr id="3" name="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5276" y="171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404664"/>
            <a:ext cx="7721745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Организационная структура: ВО «Инфраструктура», </a:t>
            </a:r>
            <a:r>
              <a:rPr lang="ru-RU" sz="2400" b="1" dirty="0" smtClean="0"/>
              <a:t>договор о совместной деятельности без образования юридического лица с головной организацией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2310167"/>
            <a:ext cx="772174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- политика </a:t>
            </a:r>
            <a:r>
              <a:rPr lang="ru-RU" sz="2400" dirty="0"/>
              <a:t>использования </a:t>
            </a:r>
            <a:r>
              <a:rPr lang="ru-RU" sz="2400" dirty="0" smtClean="0"/>
              <a:t> </a:t>
            </a:r>
            <a:r>
              <a:rPr lang="ru-RU" sz="2400" dirty="0"/>
              <a:t>ресурсов нетривиальным </a:t>
            </a:r>
            <a:r>
              <a:rPr lang="ru-RU" sz="2400" dirty="0" smtClean="0"/>
              <a:t>способом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3661672"/>
            <a:ext cx="772174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- Операционное соглашение об уровне услуг </a:t>
            </a:r>
            <a:r>
              <a:rPr lang="en-US" sz="2400" dirty="0" smtClean="0"/>
              <a:t>( RC OLA, RP OLA)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99592" y="5013176"/>
            <a:ext cx="772174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 </a:t>
            </a:r>
            <a:r>
              <a:rPr lang="ru-RU" sz="2400" dirty="0" smtClean="0"/>
              <a:t>Операционный центр (</a:t>
            </a:r>
            <a:r>
              <a:rPr lang="en-US" sz="2400" dirty="0" smtClean="0"/>
              <a:t> </a:t>
            </a:r>
            <a:r>
              <a:rPr lang="ru-RU" sz="2400" dirty="0" smtClean="0"/>
              <a:t>центральные сервисы, команда </a:t>
            </a:r>
            <a:r>
              <a:rPr lang="en-US" sz="2400" dirty="0" smtClean="0"/>
              <a:t>ROD</a:t>
            </a:r>
            <a:r>
              <a:rPr lang="ru-RU" sz="2400" dirty="0" smtClean="0"/>
              <a:t>)</a:t>
            </a:r>
            <a:endParaRPr lang="en-US" sz="2400" dirty="0"/>
          </a:p>
        </p:txBody>
      </p:sp>
      <p:pic>
        <p:nvPicPr>
          <p:cNvPr id="6" name="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99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9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260648"/>
            <a:ext cx="7632848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Виртуальное исследовательское пространство</a:t>
            </a:r>
            <a:r>
              <a:rPr lang="ru-RU" dirty="0" smtClean="0"/>
              <a:t>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753587"/>
            <a:ext cx="7632848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Формирование виртуальных </a:t>
            </a:r>
            <a:r>
              <a:rPr lang="ru-RU" dirty="0" smtClean="0"/>
              <a:t>организаций, использующих национальную и европейскую </a:t>
            </a:r>
            <a:r>
              <a:rPr lang="ru-RU" dirty="0" err="1" smtClean="0"/>
              <a:t>грид</a:t>
            </a:r>
            <a:r>
              <a:rPr lang="ru-RU" dirty="0" smtClean="0"/>
              <a:t>-инфраструктуры (договор о совместной деятельности</a:t>
            </a:r>
            <a:r>
              <a:rPr lang="en-US" dirty="0" smtClean="0"/>
              <a:t>, </a:t>
            </a:r>
            <a:r>
              <a:rPr lang="ru-RU" dirty="0" smtClean="0"/>
              <a:t>соглашение с ресурсными центрами, соглашение с БКЦ 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1800524"/>
            <a:ext cx="763284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Интегрирование исследовательского пространства под решение необходимых </a:t>
            </a:r>
            <a:r>
              <a:rPr lang="ru-RU" dirty="0" smtClean="0"/>
              <a:t>проблем ( соглашения о сотрудничестве)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2570462"/>
            <a:ext cx="7632848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Коммуникация и Координация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3063401"/>
            <a:ext cx="763284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(обмен </a:t>
            </a:r>
            <a:r>
              <a:rPr lang="ru-RU" dirty="0"/>
              <a:t>знаниями и согласование действий как по сбору данных, так и по созданию новых инструментов и знаний</a:t>
            </a:r>
            <a:r>
              <a:rPr lang="ru-RU" dirty="0" smtClean="0"/>
              <a:t>.)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27584" y="3833339"/>
            <a:ext cx="763284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Развитие и рост знаний о развитии </a:t>
            </a:r>
            <a:r>
              <a:rPr lang="ru-RU" dirty="0" err="1"/>
              <a:t>грид</a:t>
            </a:r>
            <a:r>
              <a:rPr lang="ru-RU" dirty="0"/>
              <a:t>-инфраструктуры и ее использования</a:t>
            </a:r>
            <a:r>
              <a:rPr lang="ru-RU" dirty="0" smtClean="0"/>
              <a:t>. (</a:t>
            </a:r>
            <a:r>
              <a:rPr lang="en-US" dirty="0" smtClean="0"/>
              <a:t>NILs, Virtual Team, Champions Team)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27584" y="4603277"/>
            <a:ext cx="763284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Уменьшить дублирование и фрагментации усилий </a:t>
            </a:r>
            <a:r>
              <a:rPr lang="ru-RU" dirty="0" smtClean="0"/>
              <a:t> различными  </a:t>
            </a:r>
            <a:r>
              <a:rPr lang="ru-RU" dirty="0"/>
              <a:t>ВО, </a:t>
            </a:r>
            <a:r>
              <a:rPr lang="ru-RU" dirty="0" smtClean="0"/>
              <a:t>проектами </a:t>
            </a:r>
            <a:r>
              <a:rPr lang="ru-RU" dirty="0"/>
              <a:t>и </a:t>
            </a:r>
            <a:r>
              <a:rPr lang="ru-RU" dirty="0" smtClean="0"/>
              <a:t>программами.</a:t>
            </a:r>
            <a:r>
              <a:rPr lang="en-US" dirty="0" smtClean="0"/>
              <a:t> (</a:t>
            </a:r>
            <a:r>
              <a:rPr lang="ru-RU" dirty="0" smtClean="0"/>
              <a:t>соглашения о сотрудничестве)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7584" y="5373216"/>
            <a:ext cx="7632848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Интегрировать усилия по взаимодействию с Европейскими исследователями и </a:t>
            </a:r>
            <a:r>
              <a:rPr lang="ru-RU" dirty="0" smtClean="0"/>
              <a:t>участия в грантах. (соглашения о сотрудничестве с </a:t>
            </a:r>
            <a:r>
              <a:rPr lang="en-US" dirty="0" smtClean="0"/>
              <a:t>NGIs, NILs, VT)</a:t>
            </a:r>
            <a:endParaRPr lang="en-US" dirty="0"/>
          </a:p>
        </p:txBody>
      </p:sp>
      <p:pic>
        <p:nvPicPr>
          <p:cNvPr id="4" name="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261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2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332656"/>
            <a:ext cx="756084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Взаимодействие на семантическом уровне</a:t>
            </a:r>
            <a:r>
              <a:rPr lang="ru-RU" dirty="0" smtClean="0"/>
              <a:t>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984406"/>
            <a:ext cx="756084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Согласование терминов, определений, инструкций и правил.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1636156"/>
            <a:ext cx="756084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Убедиться, что данные передаются в неискаженном виде и понимаются участниками экосистемы </a:t>
            </a:r>
            <a:r>
              <a:rPr lang="ru-RU" dirty="0" err="1" smtClean="0"/>
              <a:t>грид</a:t>
            </a:r>
            <a:r>
              <a:rPr lang="ru-RU" dirty="0" smtClean="0"/>
              <a:t> одинаковым образом.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2564905"/>
            <a:ext cx="7560840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Взаимодействие на техническом уровне: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4145404"/>
            <a:ext cx="756084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Поддержка однородности ресурсов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3216655"/>
            <a:ext cx="756084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Использование одинаковых новых версий </a:t>
            </a:r>
            <a:r>
              <a:rPr lang="en-US" dirty="0" smtClean="0"/>
              <a:t>UMD</a:t>
            </a:r>
            <a:r>
              <a:rPr lang="ru-RU" dirty="0" smtClean="0"/>
              <a:t> и шлюзов для переходов между  </a:t>
            </a:r>
            <a:r>
              <a:rPr lang="en-US" dirty="0" smtClean="0"/>
              <a:t>Middleware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5576" y="4797152"/>
            <a:ext cx="756084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Виртуализация ресурсов</a:t>
            </a:r>
            <a:endParaRPr lang="en-US" dirty="0"/>
          </a:p>
        </p:txBody>
      </p:sp>
      <p:pic>
        <p:nvPicPr>
          <p:cNvPr id="9" name="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681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5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7200800" cy="5832648"/>
          </a:xfrm>
          <a:prstGeom prst="rect">
            <a:avLst/>
          </a:prstGeom>
          <a:noFill/>
        </p:spPr>
      </p:pic>
      <p:pic>
        <p:nvPicPr>
          <p:cNvPr id="3" name="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760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9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1624" y="1275917"/>
            <a:ext cx="770684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Европейская стратегия </a:t>
            </a:r>
            <a:r>
              <a:rPr lang="ru-RU" sz="2400" dirty="0"/>
              <a:t>(возможности) </a:t>
            </a:r>
            <a:r>
              <a:rPr lang="ru-RU" sz="2400" dirty="0" smtClean="0"/>
              <a:t>взаимодействий (</a:t>
            </a:r>
            <a:r>
              <a:rPr lang="en-US" sz="2400" dirty="0" smtClean="0"/>
              <a:t>EIS)</a:t>
            </a:r>
            <a:r>
              <a:rPr lang="ru-RU" sz="2400" dirty="0" smtClean="0"/>
              <a:t> </a:t>
            </a:r>
            <a:r>
              <a:rPr lang="en-US" sz="2400" dirty="0">
                <a:hlinkClick r:id="rId5"/>
              </a:rPr>
              <a:t>http://ec.europa.eu/isa/documents/isa_annex_i_eis_en.pdf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041624" y="4333151"/>
            <a:ext cx="770684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Платформа </a:t>
            </a:r>
            <a:r>
              <a:rPr lang="ru-RU" sz="2400" dirty="0"/>
              <a:t>взаимодействия в </a:t>
            </a:r>
            <a:r>
              <a:rPr lang="ru-RU" sz="2400" dirty="0" smtClean="0"/>
              <a:t> </a:t>
            </a:r>
            <a:r>
              <a:rPr lang="ru-RU" sz="2400" dirty="0"/>
              <a:t>экосистеме </a:t>
            </a:r>
            <a:r>
              <a:rPr lang="en-US" sz="2400" dirty="0" smtClean="0"/>
              <a:t> EGI</a:t>
            </a:r>
            <a:r>
              <a:rPr lang="ru-RU" sz="2400" dirty="0" smtClean="0"/>
              <a:t>  </a:t>
            </a:r>
            <a:r>
              <a:rPr lang="en-US" sz="2400" dirty="0">
                <a:hlinkClick r:id="rId6"/>
              </a:rPr>
              <a:t>https://documents.egi.eu/public/RetrieveFile?docid=721&amp;version=12&amp;filename=EGI-D2.12-final.pdf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048876" y="5657671"/>
            <a:ext cx="770684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/>
              <a:t>КОНЦЕПЦІЯ </a:t>
            </a:r>
            <a:r>
              <a:rPr lang="ru-RU" sz="2400" dirty="0" smtClean="0"/>
              <a:t> </a:t>
            </a:r>
            <a:r>
              <a:rPr lang="ru-RU" sz="2400" dirty="0" err="1" smtClean="0"/>
              <a:t>створення</a:t>
            </a:r>
            <a:r>
              <a:rPr lang="ru-RU" sz="2400" dirty="0" smtClean="0"/>
              <a:t> </a:t>
            </a:r>
            <a:r>
              <a:rPr lang="ru-RU" sz="2400" dirty="0"/>
              <a:t>та </a:t>
            </a:r>
            <a:r>
              <a:rPr lang="ru-RU" sz="2400" dirty="0" err="1"/>
              <a:t>функціонування</a:t>
            </a:r>
            <a:r>
              <a:rPr lang="ru-RU" sz="2400" dirty="0"/>
              <a:t> </a:t>
            </a:r>
            <a:r>
              <a:rPr lang="ru-RU" sz="2400" dirty="0" err="1"/>
              <a:t>інформаційної</a:t>
            </a:r>
            <a:r>
              <a:rPr lang="ru-RU" sz="2400" dirty="0"/>
              <a:t> </a:t>
            </a:r>
            <a:r>
              <a:rPr lang="ru-RU" sz="2400" dirty="0" err="1"/>
              <a:t>системи</a:t>
            </a:r>
            <a:r>
              <a:rPr lang="ru-RU" sz="2400" dirty="0"/>
              <a:t> </a:t>
            </a:r>
            <a:r>
              <a:rPr lang="ru-RU" sz="2400" dirty="0" err="1"/>
              <a:t>електронної</a:t>
            </a:r>
            <a:r>
              <a:rPr lang="ru-RU" sz="2400" dirty="0"/>
              <a:t> </a:t>
            </a:r>
            <a:r>
              <a:rPr lang="ru-RU" sz="2400" dirty="0" err="1"/>
              <a:t>взаємодії</a:t>
            </a:r>
            <a:r>
              <a:rPr lang="ru-RU" sz="2400" dirty="0"/>
              <a:t> </a:t>
            </a:r>
            <a:r>
              <a:rPr lang="ru-RU" sz="2400" dirty="0" err="1"/>
              <a:t>державних</a:t>
            </a:r>
            <a:r>
              <a:rPr lang="ru-RU" sz="2400" dirty="0"/>
              <a:t> </a:t>
            </a:r>
            <a:r>
              <a:rPr lang="ru-RU" sz="2400" dirty="0" err="1"/>
              <a:t>електронних</a:t>
            </a:r>
            <a:r>
              <a:rPr lang="ru-RU" sz="2400" dirty="0"/>
              <a:t> </a:t>
            </a:r>
            <a:r>
              <a:rPr lang="ru-RU" sz="2400" dirty="0" err="1"/>
              <a:t>інформаційних</a:t>
            </a:r>
            <a:r>
              <a:rPr lang="ru-RU" sz="2400" dirty="0"/>
              <a:t> </a:t>
            </a:r>
            <a:r>
              <a:rPr lang="ru-RU" sz="2400" dirty="0" err="1" smtClean="0"/>
              <a:t>ресурсів</a:t>
            </a:r>
            <a:r>
              <a:rPr lang="ru-RU" sz="2400" dirty="0" smtClean="0"/>
              <a:t>. </a:t>
            </a:r>
            <a:r>
              <a:rPr lang="uk-UA" sz="2400" dirty="0" smtClean="0"/>
              <a:t>КМ</a:t>
            </a:r>
            <a:r>
              <a:rPr lang="ru-RU" sz="2000" dirty="0" smtClean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 </a:t>
            </a:r>
            <a:r>
              <a:rPr lang="ru-RU" sz="2000" dirty="0" smtClean="0"/>
              <a:t>5.09.2012 </a:t>
            </a:r>
            <a:r>
              <a:rPr lang="ru-RU" sz="2000" dirty="0"/>
              <a:t>р</a:t>
            </a:r>
            <a:r>
              <a:rPr lang="ru-RU" sz="2000" dirty="0" smtClean="0"/>
              <a:t>.  </a:t>
            </a:r>
            <a:r>
              <a:rPr lang="ru-RU" sz="2000" dirty="0"/>
              <a:t>№ 634-р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041624" y="2804534"/>
            <a:ext cx="770684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Европейская платформа </a:t>
            </a:r>
            <a:r>
              <a:rPr lang="ru-RU" sz="2400" dirty="0"/>
              <a:t>(</a:t>
            </a:r>
            <a:r>
              <a:rPr lang="ru-RU" sz="2400" dirty="0" smtClean="0"/>
              <a:t>возможности)взаимодействий</a:t>
            </a:r>
            <a:r>
              <a:rPr lang="en-US" sz="2400" dirty="0" smtClean="0"/>
              <a:t> (EIF 2.0)</a:t>
            </a:r>
            <a:r>
              <a:rPr lang="ru-RU" sz="2400" dirty="0" smtClean="0"/>
              <a:t> </a:t>
            </a:r>
            <a:r>
              <a:rPr lang="en-US" sz="2400" dirty="0">
                <a:hlinkClick r:id="rId7"/>
              </a:rPr>
              <a:t>http://ec.europa.eu/isa/documents/isa_annex_ii_eif_en.pdf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041624" y="116632"/>
            <a:ext cx="7706840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Европейские и национальные услуги общего пользования (документы)</a:t>
            </a:r>
            <a:endParaRPr lang="en-US" sz="2400" b="1" dirty="0"/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520" y="338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0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43608" y="188640"/>
            <a:ext cx="7056784" cy="64807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Взаимодействие на организационном уровне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НИИ (ВУЗ)/Ресурсный центр</a:t>
            </a:r>
            <a:endParaRPr 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95499216"/>
              </p:ext>
            </p:extLst>
          </p:nvPr>
        </p:nvGraphicFramePr>
        <p:xfrm>
          <a:off x="395536" y="1412776"/>
          <a:ext cx="837659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6416" y="2294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8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7504" y="188640"/>
            <a:ext cx="8856984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Взаимодействие на организационном уровне – 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Исследовательское пространство – ВО, проект, организация</a:t>
            </a:r>
            <a:endParaRPr 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62467726"/>
              </p:ext>
            </p:extLst>
          </p:nvPr>
        </p:nvGraphicFramePr>
        <p:xfrm>
          <a:off x="395536" y="1268760"/>
          <a:ext cx="849694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8473" y="39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2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11560" y="116632"/>
            <a:ext cx="8064896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Взаимодействие на организационном уровне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Обмен информацией на национальном уровне</a:t>
            </a:r>
            <a:endParaRPr 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34229360"/>
              </p:ext>
            </p:extLst>
          </p:nvPr>
        </p:nvGraphicFramePr>
        <p:xfrm>
          <a:off x="611560" y="1052736"/>
          <a:ext cx="806489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512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1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11560" y="116632"/>
            <a:ext cx="806489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Взаимодействие на организационном уровне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Обмен информацией на международном уровне</a:t>
            </a:r>
            <a:endParaRPr lang="en-US" sz="2400" b="1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12089654"/>
              </p:ext>
            </p:extLst>
          </p:nvPr>
        </p:nvGraphicFramePr>
        <p:xfrm>
          <a:off x="611560" y="1052736"/>
          <a:ext cx="806489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2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504" y="22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3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11560" y="116632"/>
            <a:ext cx="8064896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Взаимодействие на организационном уровне</a:t>
            </a:r>
          </a:p>
          <a:p>
            <a:pPr algn="ctr"/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Промоушн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использования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грид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-технологий:</a:t>
            </a:r>
            <a:endParaRPr 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23585488"/>
              </p:ext>
            </p:extLst>
          </p:nvPr>
        </p:nvGraphicFramePr>
        <p:xfrm>
          <a:off x="611560" y="1052736"/>
          <a:ext cx="806489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2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504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3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780928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 !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2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3888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2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228397"/>
            <a:ext cx="8064896" cy="44012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Платформа</a:t>
            </a:r>
            <a:r>
              <a:rPr lang="en-US" sz="2800" b="1" dirty="0"/>
              <a:t> </a:t>
            </a:r>
            <a:r>
              <a:rPr lang="en-US" sz="2800" b="1" dirty="0" err="1"/>
              <a:t>возможности</a:t>
            </a:r>
            <a:r>
              <a:rPr lang="en-US" sz="2800" b="1" dirty="0"/>
              <a:t> </a:t>
            </a:r>
            <a:r>
              <a:rPr lang="en-US" sz="2800" b="1" dirty="0" err="1"/>
              <a:t>взаимодействия</a:t>
            </a:r>
            <a:r>
              <a:rPr lang="en-US" sz="2800" b="1" dirty="0"/>
              <a:t> (Interoperability Framework)</a:t>
            </a:r>
            <a:r>
              <a:rPr lang="en-US" sz="2800" dirty="0"/>
              <a:t> </a:t>
            </a:r>
            <a:r>
              <a:rPr lang="en-US" sz="2800" dirty="0" err="1"/>
              <a:t>это</a:t>
            </a:r>
            <a:r>
              <a:rPr lang="en-US" sz="2800" dirty="0"/>
              <a:t> </a:t>
            </a:r>
            <a:r>
              <a:rPr lang="en-US" sz="2800" dirty="0" err="1"/>
              <a:t>согласованный</a:t>
            </a:r>
            <a:r>
              <a:rPr lang="en-US" sz="2800" dirty="0"/>
              <a:t> </a:t>
            </a:r>
            <a:r>
              <a:rPr lang="en-US" sz="2800" dirty="0" err="1"/>
              <a:t>подход</a:t>
            </a:r>
            <a:r>
              <a:rPr lang="en-US" sz="2800" dirty="0"/>
              <a:t> о </a:t>
            </a:r>
            <a:r>
              <a:rPr lang="en-US" sz="2800" dirty="0" err="1"/>
              <a:t>том</a:t>
            </a:r>
            <a:r>
              <a:rPr lang="en-US" sz="2800" dirty="0"/>
              <a:t>, </a:t>
            </a:r>
            <a:r>
              <a:rPr lang="en-US" sz="2800" dirty="0" err="1"/>
              <a:t>как</a:t>
            </a:r>
            <a:r>
              <a:rPr lang="en-US" sz="2800" dirty="0"/>
              <a:t> </a:t>
            </a:r>
            <a:r>
              <a:rPr lang="en-US" sz="2800" dirty="0" err="1"/>
              <a:t>взаимодействовать</a:t>
            </a:r>
            <a:r>
              <a:rPr lang="en-US" sz="2800" dirty="0"/>
              <a:t> </a:t>
            </a:r>
            <a:r>
              <a:rPr lang="en-US" sz="2800" dirty="0" err="1"/>
              <a:t>организациям</a:t>
            </a:r>
            <a:r>
              <a:rPr lang="en-US" sz="2800" dirty="0"/>
              <a:t>, </a:t>
            </a:r>
            <a:r>
              <a:rPr lang="en-US" sz="2800" dirty="0" err="1"/>
              <a:t>которые</a:t>
            </a:r>
            <a:r>
              <a:rPr lang="en-US" sz="2800" dirty="0"/>
              <a:t> </a:t>
            </a:r>
            <a:r>
              <a:rPr lang="en-US" sz="2800" dirty="0" err="1"/>
              <a:t>хотят</a:t>
            </a:r>
            <a:r>
              <a:rPr lang="en-US" sz="2800" dirty="0"/>
              <a:t> </a:t>
            </a:r>
            <a:r>
              <a:rPr lang="en-US" sz="2800" dirty="0" err="1"/>
              <a:t>сотрудничать</a:t>
            </a:r>
            <a:r>
              <a:rPr lang="en-US" sz="2800" dirty="0"/>
              <a:t> </a:t>
            </a:r>
            <a:r>
              <a:rPr lang="ru-RU" sz="2800" dirty="0" smtClean="0"/>
              <a:t>для</a:t>
            </a:r>
            <a:r>
              <a:rPr lang="en-US" sz="2800" dirty="0" smtClean="0"/>
              <a:t> </a:t>
            </a:r>
            <a:r>
              <a:rPr lang="en-US" sz="2800" dirty="0" err="1"/>
              <a:t>совместной</a:t>
            </a:r>
            <a:r>
              <a:rPr lang="en-US" sz="2800" dirty="0"/>
              <a:t> </a:t>
            </a:r>
            <a:r>
              <a:rPr lang="en-US" sz="2800" dirty="0" err="1" smtClean="0"/>
              <a:t>поставк</a:t>
            </a:r>
            <a:r>
              <a:rPr lang="ru-RU" sz="2800" dirty="0" smtClean="0"/>
              <a:t>и</a:t>
            </a:r>
            <a:r>
              <a:rPr lang="en-US" sz="2800" dirty="0" smtClean="0"/>
              <a:t> </a:t>
            </a:r>
            <a:r>
              <a:rPr lang="en-US" sz="2800" dirty="0" err="1"/>
              <a:t>услуг</a:t>
            </a:r>
            <a:r>
              <a:rPr lang="en-US" sz="2800" dirty="0"/>
              <a:t> </a:t>
            </a:r>
            <a:r>
              <a:rPr lang="en-US" sz="2800" dirty="0" err="1"/>
              <a:t>общего</a:t>
            </a:r>
            <a:r>
              <a:rPr lang="en-US" sz="2800" dirty="0"/>
              <a:t> </a:t>
            </a:r>
            <a:r>
              <a:rPr lang="en-US" sz="2800" dirty="0" err="1"/>
              <a:t>пользования</a:t>
            </a:r>
            <a:r>
              <a:rPr lang="en-US" sz="2800" dirty="0"/>
              <a:t>. В </a:t>
            </a:r>
            <a:r>
              <a:rPr lang="en-US" sz="2800" dirty="0" err="1"/>
              <a:t>рамках</a:t>
            </a:r>
            <a:r>
              <a:rPr lang="en-US" sz="2800" dirty="0"/>
              <a:t> </a:t>
            </a:r>
            <a:r>
              <a:rPr lang="ru-RU" sz="2800" dirty="0" smtClean="0"/>
              <a:t>нее</a:t>
            </a:r>
            <a:r>
              <a:rPr lang="en-US" sz="2800" dirty="0" smtClean="0"/>
              <a:t> </a:t>
            </a:r>
            <a:r>
              <a:rPr lang="en-US" sz="2800" dirty="0" err="1" smtClean="0"/>
              <a:t>определяет</a:t>
            </a:r>
            <a:r>
              <a:rPr lang="ru-RU" sz="2800" dirty="0" err="1" smtClean="0"/>
              <a:t>ся</a:t>
            </a:r>
            <a:r>
              <a:rPr lang="en-US" sz="2800" dirty="0" smtClean="0"/>
              <a:t> </a:t>
            </a:r>
            <a:r>
              <a:rPr lang="en-US" sz="2800" dirty="0" err="1"/>
              <a:t>ряд</a:t>
            </a:r>
            <a:r>
              <a:rPr lang="en-US" sz="2800" dirty="0"/>
              <a:t> </a:t>
            </a:r>
            <a:r>
              <a:rPr lang="en-US" sz="2800" dirty="0" err="1"/>
              <a:t>общих</a:t>
            </a:r>
            <a:r>
              <a:rPr lang="en-US" sz="2800" dirty="0"/>
              <a:t> </a:t>
            </a:r>
            <a:r>
              <a:rPr lang="en-US" sz="2800" dirty="0" err="1"/>
              <a:t>элементов</a:t>
            </a:r>
            <a:r>
              <a:rPr lang="en-US" sz="2800" dirty="0"/>
              <a:t>, </a:t>
            </a:r>
            <a:r>
              <a:rPr lang="en-US" sz="2800" dirty="0" err="1"/>
              <a:t>такие</a:t>
            </a:r>
            <a:r>
              <a:rPr lang="en-US" sz="2800" dirty="0"/>
              <a:t> </a:t>
            </a:r>
            <a:r>
              <a:rPr lang="en-US" sz="2800" dirty="0" err="1"/>
              <a:t>как</a:t>
            </a:r>
            <a:r>
              <a:rPr lang="en-US" sz="2800" dirty="0"/>
              <a:t> </a:t>
            </a:r>
            <a:r>
              <a:rPr lang="en-US" sz="2800" dirty="0" err="1"/>
              <a:t>понятия</a:t>
            </a:r>
            <a:r>
              <a:rPr lang="en-US" sz="2800" dirty="0"/>
              <a:t>, </a:t>
            </a:r>
            <a:r>
              <a:rPr lang="en-US" sz="2800" dirty="0" err="1"/>
              <a:t>принципы</a:t>
            </a:r>
            <a:r>
              <a:rPr lang="en-US" sz="2800" dirty="0"/>
              <a:t>, </a:t>
            </a:r>
            <a:r>
              <a:rPr lang="en-US" sz="2800" dirty="0" err="1"/>
              <a:t>политики</a:t>
            </a:r>
            <a:r>
              <a:rPr lang="en-US" sz="2800" dirty="0"/>
              <a:t>, </a:t>
            </a:r>
            <a:r>
              <a:rPr lang="en-US" sz="2800" dirty="0" err="1"/>
              <a:t>инструкции</a:t>
            </a:r>
            <a:r>
              <a:rPr lang="en-US" sz="2800" dirty="0"/>
              <a:t>, </a:t>
            </a:r>
            <a:r>
              <a:rPr lang="en-US" sz="2800" dirty="0" err="1"/>
              <a:t>рекомендации</a:t>
            </a:r>
            <a:r>
              <a:rPr lang="en-US" sz="2800" dirty="0"/>
              <a:t>, </a:t>
            </a:r>
            <a:r>
              <a:rPr lang="en-US" sz="2800" dirty="0" err="1"/>
              <a:t>стандарты</a:t>
            </a:r>
            <a:r>
              <a:rPr lang="en-US" sz="2800" dirty="0"/>
              <a:t>, </a:t>
            </a:r>
            <a:r>
              <a:rPr lang="en-US" sz="2800" dirty="0" err="1"/>
              <a:t>спецификации</a:t>
            </a:r>
            <a:r>
              <a:rPr lang="en-US" sz="2800" dirty="0"/>
              <a:t> и </a:t>
            </a:r>
            <a:r>
              <a:rPr lang="en-US" sz="2800" dirty="0" err="1"/>
              <a:t>практики</a:t>
            </a:r>
            <a:r>
              <a:rPr lang="en-US" sz="2800" dirty="0"/>
              <a:t>. </a:t>
            </a:r>
          </a:p>
          <a:p>
            <a:pPr algn="ctr"/>
            <a:endParaRPr lang="en-US" sz="2800" dirty="0"/>
          </a:p>
        </p:txBody>
      </p:sp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77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4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/>
          <p:cNvCxnSpPr>
            <a:endCxn id="6" idx="0"/>
          </p:cNvCxnSpPr>
          <p:nvPr/>
        </p:nvCxnSpPr>
        <p:spPr>
          <a:xfrm flipH="1">
            <a:off x="2587290" y="3816151"/>
            <a:ext cx="1075630" cy="1610972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endCxn id="8" idx="0"/>
          </p:cNvCxnSpPr>
          <p:nvPr/>
        </p:nvCxnSpPr>
        <p:spPr>
          <a:xfrm>
            <a:off x="6759263" y="3816151"/>
            <a:ext cx="1008112" cy="1610972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endCxn id="7" idx="0"/>
          </p:cNvCxnSpPr>
          <p:nvPr/>
        </p:nvCxnSpPr>
        <p:spPr>
          <a:xfrm>
            <a:off x="5230428" y="3816151"/>
            <a:ext cx="16667" cy="1610972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Скругленный прямоугольник 2"/>
          <p:cNvSpPr/>
          <p:nvPr/>
        </p:nvSpPr>
        <p:spPr>
          <a:xfrm>
            <a:off x="3554907" y="476672"/>
            <a:ext cx="3096344" cy="63613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Пользователи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050851" y="1284784"/>
            <a:ext cx="4104456" cy="62214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Совокупные общественные услуги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2861945"/>
            <a:ext cx="2007243" cy="9542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Управление безопасными  коммуникациями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19672" y="5427123"/>
            <a:ext cx="1935235" cy="9542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Помощники взаимодействия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91011" y="5427123"/>
            <a:ext cx="1512168" cy="9542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Основные реестры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011291" y="5427123"/>
            <a:ext cx="1512168" cy="9542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Внешние услуги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42838" y="2861945"/>
            <a:ext cx="4653497" cy="9542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Безопасный Обмен данными / управление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942839" y="4130805"/>
            <a:ext cx="4428492" cy="59910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Основные общественные услуги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554907" y="2046452"/>
            <a:ext cx="3204356" cy="47710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Оркестровка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3" name="Прямая соединительная линия 12"/>
          <p:cNvCxnSpPr>
            <a:stCxn id="3" idx="2"/>
            <a:endCxn id="4" idx="0"/>
          </p:cNvCxnSpPr>
          <p:nvPr/>
        </p:nvCxnSpPr>
        <p:spPr>
          <a:xfrm>
            <a:off x="5103079" y="1112809"/>
            <a:ext cx="0" cy="171975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4" idx="4"/>
            <a:endCxn id="11" idx="0"/>
          </p:cNvCxnSpPr>
          <p:nvPr/>
        </p:nvCxnSpPr>
        <p:spPr>
          <a:xfrm>
            <a:off x="5103079" y="1906926"/>
            <a:ext cx="0" cy="139526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11" idx="2"/>
            <a:endCxn id="9" idx="0"/>
          </p:cNvCxnSpPr>
          <p:nvPr/>
        </p:nvCxnSpPr>
        <p:spPr>
          <a:xfrm>
            <a:off x="5157085" y="2523555"/>
            <a:ext cx="0" cy="33839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stCxn id="9" idx="1"/>
            <a:endCxn id="5" idx="3"/>
          </p:cNvCxnSpPr>
          <p:nvPr/>
        </p:nvCxnSpPr>
        <p:spPr>
          <a:xfrm flipH="1">
            <a:off x="2330771" y="3339048"/>
            <a:ext cx="612067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79512" y="476672"/>
            <a:ext cx="2763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Концептуальная модель для общественных услуг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772072" y="5579523"/>
            <a:ext cx="1935235" cy="9542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Помощники взаимодействия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924472" y="5731923"/>
            <a:ext cx="1935235" cy="9542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Помощники взаимодействия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643411" y="5579523"/>
            <a:ext cx="1512168" cy="9542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Основные реестры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795811" y="5731923"/>
            <a:ext cx="1512168" cy="9542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Основные реестры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163691" y="5579523"/>
            <a:ext cx="1512168" cy="9542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Внешние услуги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316091" y="5731923"/>
            <a:ext cx="1512168" cy="9542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Внешние услуги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7433" y="3262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0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06198" y="332656"/>
            <a:ext cx="8352928" cy="6192688"/>
          </a:xfrm>
          <a:prstGeom prst="roundRect">
            <a:avLst>
              <a:gd name="adj" fmla="val 5481"/>
            </a:avLst>
          </a:prstGeom>
          <a:solidFill>
            <a:srgbClr val="FFFC8B"/>
          </a:solidFill>
          <a:ln>
            <a:solidFill>
              <a:srgbClr val="FFFB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11560" y="1196752"/>
            <a:ext cx="7920880" cy="1152128"/>
          </a:xfrm>
          <a:prstGeom prst="roundRect">
            <a:avLst/>
          </a:prstGeom>
          <a:solidFill>
            <a:srgbClr val="FFD44B"/>
          </a:solidFill>
          <a:ln>
            <a:solidFill>
              <a:srgbClr val="FFD4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2516899"/>
            <a:ext cx="7920880" cy="1152128"/>
          </a:xfrm>
          <a:prstGeom prst="roundRect">
            <a:avLst/>
          </a:prstGeom>
          <a:solidFill>
            <a:srgbClr val="FFB061"/>
          </a:solidFill>
          <a:ln>
            <a:solidFill>
              <a:srgbClr val="FFB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1560" y="3837046"/>
            <a:ext cx="7920880" cy="1152128"/>
          </a:xfrm>
          <a:prstGeom prst="roundRect">
            <a:avLst/>
          </a:prstGeom>
          <a:solidFill>
            <a:srgbClr val="FF832F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1560" y="5157192"/>
            <a:ext cx="7920880" cy="1152128"/>
          </a:xfrm>
          <a:prstGeom prst="roundRect">
            <a:avLst/>
          </a:prstGeom>
          <a:solidFill>
            <a:srgbClr val="EE6000"/>
          </a:solidFill>
          <a:ln>
            <a:solidFill>
              <a:srgbClr val="E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632017"/>
              </p:ext>
            </p:extLst>
          </p:nvPr>
        </p:nvGraphicFramePr>
        <p:xfrm>
          <a:off x="755576" y="456143"/>
          <a:ext cx="756084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70027"/>
                <a:gridCol w="319081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effectLst/>
                        </a:rPr>
                        <a:t>Сотрудничество партнеров с совместимыми видениями, выравненными приоритетами и едиными целями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effectLst/>
                        </a:rPr>
                        <a:t>Политический контекст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608029"/>
              </p:ext>
            </p:extLst>
          </p:nvPr>
        </p:nvGraphicFramePr>
        <p:xfrm>
          <a:off x="791580" y="1185632"/>
          <a:ext cx="7560840" cy="11438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8492"/>
                <a:gridCol w="3132348"/>
              </a:tblGrid>
              <a:tr h="437768"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effectLst/>
                        </a:rPr>
                        <a:t>Согласование законодательство так, чтобы передаваемые данные получали надлежащее юридическое значение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Юридическое взаимодействие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7151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Согласование законодательства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Двойная стрелка влево/вправо 8"/>
          <p:cNvSpPr/>
          <p:nvPr/>
        </p:nvSpPr>
        <p:spPr>
          <a:xfrm>
            <a:off x="5292080" y="1664804"/>
            <a:ext cx="2952328" cy="216024"/>
          </a:xfrm>
          <a:prstGeom prst="leftRightArrow">
            <a:avLst>
              <a:gd name="adj1" fmla="val 50000"/>
              <a:gd name="adj2" fmla="val 25266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006443"/>
              </p:ext>
            </p:extLst>
          </p:nvPr>
        </p:nvGraphicFramePr>
        <p:xfrm>
          <a:off x="802242" y="2525139"/>
          <a:ext cx="756084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29798"/>
                <a:gridCol w="3431042"/>
              </a:tblGrid>
              <a:tr h="327797"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effectLst/>
                        </a:rPr>
                        <a:t>Координируемые процессы, в которых различные организации достигают предварительно согласованной и взаимовыгодной цели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Организационное   взаимодействие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8054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7151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Согласование</a:t>
                      </a:r>
                      <a:r>
                        <a:rPr lang="ru-RU" sz="1400" baseline="0" dirty="0" smtClean="0"/>
                        <a:t> организаций и процессов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127507"/>
              </p:ext>
            </p:extLst>
          </p:nvPr>
        </p:nvGraphicFramePr>
        <p:xfrm>
          <a:off x="791580" y="3825539"/>
          <a:ext cx="7560840" cy="11438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8492"/>
                <a:gridCol w="3132348"/>
              </a:tblGrid>
              <a:tr h="437768"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effectLst/>
                        </a:rPr>
                        <a:t>Точное значение обмениваемой информации, которая сохранена и понята всеми сторонами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Семантическое  взаимодействие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7151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Согласование семантики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977229"/>
              </p:ext>
            </p:extLst>
          </p:nvPr>
        </p:nvGraphicFramePr>
        <p:xfrm>
          <a:off x="802242" y="5157192"/>
          <a:ext cx="7560840" cy="11134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8492"/>
                <a:gridCol w="3132348"/>
              </a:tblGrid>
              <a:tr h="437768"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effectLst/>
                        </a:rPr>
                        <a:t>Планирование технических вопросов, включенных в соединение компьютерных систем и услуг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Техническое  взаимодействие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7151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effectLst/>
                        </a:rPr>
                        <a:t>Взаимодействие и транспортировка</a:t>
                      </a:r>
                      <a:endParaRPr lang="en-US" sz="14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Двойная стрелка влево/вправо 12"/>
          <p:cNvSpPr/>
          <p:nvPr/>
        </p:nvSpPr>
        <p:spPr>
          <a:xfrm>
            <a:off x="5298543" y="2949611"/>
            <a:ext cx="2952328" cy="216024"/>
          </a:xfrm>
          <a:prstGeom prst="leftRightArrow">
            <a:avLst>
              <a:gd name="adj1" fmla="val 50000"/>
              <a:gd name="adj2" fmla="val 25266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Двойная стрелка влево/вправо 13"/>
          <p:cNvSpPr/>
          <p:nvPr/>
        </p:nvSpPr>
        <p:spPr>
          <a:xfrm>
            <a:off x="5292080" y="4305098"/>
            <a:ext cx="2952328" cy="216024"/>
          </a:xfrm>
          <a:prstGeom prst="leftRightArrow">
            <a:avLst>
              <a:gd name="adj1" fmla="val 50000"/>
              <a:gd name="adj2" fmla="val 25266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Двойная стрелка влево/вправо 14"/>
          <p:cNvSpPr/>
          <p:nvPr/>
        </p:nvSpPr>
        <p:spPr>
          <a:xfrm>
            <a:off x="5292080" y="5625244"/>
            <a:ext cx="2952328" cy="216024"/>
          </a:xfrm>
          <a:prstGeom prst="leftRightArrow">
            <a:avLst>
              <a:gd name="adj1" fmla="val 50000"/>
              <a:gd name="adj2" fmla="val 25266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7640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3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89975" y="44624"/>
            <a:ext cx="7200800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Платформа взаимодействия </a:t>
            </a:r>
            <a:r>
              <a:rPr lang="en-US" dirty="0" smtClean="0"/>
              <a:t>EGI</a:t>
            </a:r>
            <a:endParaRPr lang="en-US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89975" y="823443"/>
            <a:ext cx="7200800" cy="13681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Стратегия развития </a:t>
            </a:r>
            <a:r>
              <a:rPr lang="en-US" sz="2000" dirty="0" smtClean="0">
                <a:solidFill>
                  <a:schemeClr val="tx1"/>
                </a:solidFill>
              </a:rPr>
              <a:t>EGI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Стратегия Европы 2020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Европейская политика стандартизации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Цифровая программа для Европы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61983" y="931455"/>
            <a:ext cx="266429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Политический контекст</a:t>
            </a:r>
            <a:endParaRPr lang="en-US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89975" y="2322342"/>
            <a:ext cx="7200800" cy="78521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Н</a:t>
            </a:r>
            <a:r>
              <a:rPr lang="en-US" sz="2000" dirty="0" err="1" smtClean="0">
                <a:solidFill>
                  <a:schemeClr val="tx1"/>
                </a:solidFill>
              </a:rPr>
              <a:t>есовместимост</a:t>
            </a:r>
            <a:r>
              <a:rPr lang="ru-RU" sz="2000" dirty="0" smtClean="0">
                <a:solidFill>
                  <a:schemeClr val="tx1"/>
                </a:solidFill>
              </a:rPr>
              <a:t>ь 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между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з</a:t>
            </a:r>
            <a:r>
              <a:rPr lang="en-US" sz="2000" dirty="0" err="1" smtClean="0">
                <a:solidFill>
                  <a:schemeClr val="tx1"/>
                </a:solidFill>
              </a:rPr>
              <a:t>аконодательствами</a:t>
            </a:r>
            <a:r>
              <a:rPr lang="ru-RU" sz="2000" dirty="0" smtClean="0">
                <a:solidFill>
                  <a:schemeClr val="tx1"/>
                </a:solidFill>
              </a:rPr>
              <a:t> стран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61983" y="2430354"/>
            <a:ext cx="266429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Юридический уровень</a:t>
            </a:r>
            <a:endParaRPr lang="en-US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89975" y="5685312"/>
            <a:ext cx="7200800" cy="84003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Связывание </a:t>
            </a:r>
            <a:r>
              <a:rPr lang="en-US" sz="2000" dirty="0" smtClean="0">
                <a:solidFill>
                  <a:schemeClr val="tx1"/>
                </a:solidFill>
              </a:rPr>
              <a:t>IT</a:t>
            </a:r>
            <a:r>
              <a:rPr lang="ru-RU" sz="2000" dirty="0" smtClean="0">
                <a:solidFill>
                  <a:schemeClr val="tx1"/>
                </a:solidFill>
              </a:rPr>
              <a:t> услуг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Открытые стандарты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61983" y="5793324"/>
            <a:ext cx="266429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Технический уровень</a:t>
            </a:r>
            <a:endParaRPr lang="en-US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89975" y="4737199"/>
            <a:ext cx="7200800" cy="70802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Информация понятна всем участникам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45494" y="4813271"/>
            <a:ext cx="266429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Семантический уровень</a:t>
            </a:r>
            <a:endParaRPr lang="en-US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89975" y="3238300"/>
            <a:ext cx="7200800" cy="136815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Способ взаимодействия организаций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Интеграция бизнес-процессов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Удовлетворение требований 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пользовательских сообществ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61983" y="3346312"/>
            <a:ext cx="266429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Организационный уровень</a:t>
            </a:r>
            <a:endParaRPr lang="en-US" dirty="0"/>
          </a:p>
        </p:txBody>
      </p:sp>
      <p:pic>
        <p:nvPicPr>
          <p:cNvPr id="5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0507" y="8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8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92696"/>
            <a:ext cx="8856984" cy="58082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ea typeface="Calibri"/>
                <a:cs typeface="Times New Roman"/>
              </a:rPr>
              <a:t>«</a:t>
            </a:r>
            <a:r>
              <a:rPr lang="en-US" sz="2400" b="1" dirty="0" err="1">
                <a:ea typeface="Calibri"/>
                <a:cs typeface="Times New Roman"/>
              </a:rPr>
              <a:t>Грид</a:t>
            </a:r>
            <a:r>
              <a:rPr lang="en-US" sz="2400" b="1" dirty="0">
                <a:ea typeface="Calibri"/>
                <a:cs typeface="Times New Roman"/>
              </a:rPr>
              <a:t> </a:t>
            </a:r>
            <a:r>
              <a:rPr lang="en-US" sz="2400" b="1" dirty="0" err="1">
                <a:ea typeface="Calibri"/>
                <a:cs typeface="Times New Roman"/>
              </a:rPr>
              <a:t>это</a:t>
            </a:r>
            <a:r>
              <a:rPr lang="en-US" sz="2400" b="1" dirty="0">
                <a:ea typeface="Calibri"/>
                <a:cs typeface="Times New Roman"/>
              </a:rPr>
              <a:t> </a:t>
            </a:r>
            <a:r>
              <a:rPr lang="en-US" sz="2400" b="1" dirty="0" err="1">
                <a:ea typeface="Calibri"/>
                <a:cs typeface="Times New Roman"/>
              </a:rPr>
              <a:t>система</a:t>
            </a:r>
            <a:r>
              <a:rPr lang="en-US" dirty="0">
                <a:ea typeface="Calibri"/>
                <a:cs typeface="Times New Roman"/>
              </a:rPr>
              <a:t>, </a:t>
            </a:r>
            <a:r>
              <a:rPr lang="en-US" dirty="0" err="1">
                <a:ea typeface="Calibri"/>
                <a:cs typeface="Times New Roman"/>
              </a:rPr>
              <a:t>которая</a:t>
            </a:r>
            <a:r>
              <a:rPr lang="en-US" dirty="0">
                <a:ea typeface="Calibri"/>
                <a:cs typeface="Times New Roman"/>
              </a:rPr>
              <a:t>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a typeface="Calibri"/>
                <a:cs typeface="Times New Roman"/>
              </a:rPr>
              <a:t>-</a:t>
            </a:r>
            <a:r>
              <a:rPr lang="en-US" b="1" dirty="0" err="1">
                <a:ea typeface="Calibri"/>
                <a:cs typeface="Times New Roman"/>
              </a:rPr>
              <a:t>координирует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ресурсы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b="1" dirty="0" err="1">
                <a:ea typeface="Calibri"/>
                <a:cs typeface="Times New Roman"/>
              </a:rPr>
              <a:t>не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подверженные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b="1" dirty="0" err="1">
                <a:ea typeface="Calibri"/>
                <a:cs typeface="Times New Roman"/>
              </a:rPr>
              <a:t>централизованному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управлению</a:t>
            </a:r>
            <a:r>
              <a:rPr lang="en-US" dirty="0">
                <a:ea typeface="Calibri"/>
                <a:cs typeface="Times New Roman"/>
              </a:rPr>
              <a:t>,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a typeface="Calibri"/>
                <a:cs typeface="Times New Roman"/>
              </a:rPr>
              <a:t>(</a:t>
            </a:r>
            <a:r>
              <a:rPr lang="en-US" dirty="0" err="1">
                <a:ea typeface="Calibri"/>
                <a:cs typeface="Times New Roman"/>
              </a:rPr>
              <a:t>вычислительные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ресурсы</a:t>
            </a:r>
            <a:r>
              <a:rPr lang="en-US" dirty="0">
                <a:ea typeface="Calibri"/>
                <a:cs typeface="Times New Roman"/>
              </a:rPr>
              <a:t>, </a:t>
            </a:r>
            <a:r>
              <a:rPr lang="en-US" dirty="0" err="1">
                <a:ea typeface="Calibri"/>
                <a:cs typeface="Times New Roman"/>
              </a:rPr>
              <a:t>ресурсы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хранения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данных</a:t>
            </a:r>
            <a:r>
              <a:rPr lang="en-US" dirty="0">
                <a:ea typeface="Calibri"/>
                <a:cs typeface="Times New Roman"/>
              </a:rPr>
              <a:t>, </a:t>
            </a:r>
            <a:r>
              <a:rPr lang="en-US" dirty="0" err="1">
                <a:ea typeface="Calibri"/>
                <a:cs typeface="Times New Roman"/>
              </a:rPr>
              <a:t>ресурсы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передачи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данных</a:t>
            </a:r>
            <a:r>
              <a:rPr lang="en-US" dirty="0">
                <a:ea typeface="Calibri"/>
                <a:cs typeface="Times New Roman"/>
              </a:rPr>
              <a:t>, </a:t>
            </a:r>
            <a:r>
              <a:rPr lang="en-US" dirty="0" err="1">
                <a:ea typeface="Calibri"/>
                <a:cs typeface="Times New Roman"/>
              </a:rPr>
              <a:t>людские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ресурсы</a:t>
            </a:r>
            <a:r>
              <a:rPr lang="en-US" dirty="0">
                <a:ea typeface="Calibri"/>
                <a:cs typeface="Times New Roman"/>
              </a:rPr>
              <a:t> и </a:t>
            </a:r>
            <a:r>
              <a:rPr lang="en-US" dirty="0" err="1">
                <a:ea typeface="Calibri"/>
                <a:cs typeface="Times New Roman"/>
              </a:rPr>
              <a:t>их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объединений</a:t>
            </a:r>
            <a:r>
              <a:rPr lang="en-US" dirty="0">
                <a:ea typeface="Calibri"/>
                <a:cs typeface="Times New Roman"/>
              </a:rPr>
              <a:t>, </a:t>
            </a:r>
            <a:r>
              <a:rPr lang="en-US" dirty="0" err="1">
                <a:ea typeface="Calibri"/>
                <a:cs typeface="Times New Roman"/>
              </a:rPr>
              <a:t>которые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распределены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географически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не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подвержены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единому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контролю</a:t>
            </a:r>
            <a:r>
              <a:rPr lang="en-US" dirty="0">
                <a:ea typeface="Calibri"/>
                <a:cs typeface="Times New Roman"/>
              </a:rPr>
              <a:t> в </a:t>
            </a:r>
            <a:r>
              <a:rPr lang="en-US" dirty="0" err="1">
                <a:ea typeface="Calibri"/>
                <a:cs typeface="Times New Roman"/>
              </a:rPr>
              <a:t>рамках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компании</a:t>
            </a:r>
            <a:r>
              <a:rPr lang="en-US" dirty="0">
                <a:ea typeface="Calibri"/>
                <a:cs typeface="Times New Roman"/>
              </a:rPr>
              <a:t> и </a:t>
            </a:r>
            <a:r>
              <a:rPr lang="en-US" dirty="0" err="1">
                <a:ea typeface="Calibri"/>
                <a:cs typeface="Times New Roman"/>
              </a:rPr>
              <a:t>страны</a:t>
            </a:r>
            <a:r>
              <a:rPr lang="en-US" dirty="0">
                <a:ea typeface="Calibri"/>
                <a:cs typeface="Times New Roman"/>
              </a:rPr>
              <a:t>, </a:t>
            </a:r>
            <a:r>
              <a:rPr lang="en-US" dirty="0" err="1">
                <a:ea typeface="Calibri"/>
                <a:cs typeface="Times New Roman"/>
              </a:rPr>
              <a:t>имеющие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свои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системы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безопасности</a:t>
            </a:r>
            <a:r>
              <a:rPr lang="en-US" dirty="0">
                <a:ea typeface="Calibri"/>
                <a:cs typeface="Times New Roman"/>
              </a:rPr>
              <a:t>, </a:t>
            </a:r>
            <a:r>
              <a:rPr lang="en-US" dirty="0" err="1">
                <a:ea typeface="Calibri"/>
                <a:cs typeface="Times New Roman"/>
              </a:rPr>
              <a:t>политики</a:t>
            </a:r>
            <a:r>
              <a:rPr lang="en-US" dirty="0">
                <a:ea typeface="Calibri"/>
                <a:cs typeface="Times New Roman"/>
              </a:rPr>
              <a:t>, </a:t>
            </a:r>
            <a:r>
              <a:rPr lang="en-US" dirty="0" err="1">
                <a:ea typeface="Calibri"/>
                <a:cs typeface="Times New Roman"/>
              </a:rPr>
              <a:t>оплаты</a:t>
            </a:r>
            <a:r>
              <a:rPr lang="en-US" dirty="0">
                <a:ea typeface="Calibri"/>
                <a:cs typeface="Times New Roman"/>
              </a:rPr>
              <a:t>, </a:t>
            </a:r>
            <a:r>
              <a:rPr lang="en-US" dirty="0" err="1">
                <a:ea typeface="Calibri"/>
                <a:cs typeface="Times New Roman"/>
              </a:rPr>
              <a:t>членства</a:t>
            </a:r>
            <a:r>
              <a:rPr lang="en-US" dirty="0">
                <a:ea typeface="Calibri"/>
                <a:cs typeface="Times New Roman"/>
              </a:rPr>
              <a:t> и </a:t>
            </a:r>
            <a:r>
              <a:rPr lang="en-US" dirty="0" err="1">
                <a:ea typeface="Calibri"/>
                <a:cs typeface="Times New Roman"/>
              </a:rPr>
              <a:t>др</a:t>
            </a:r>
            <a:r>
              <a:rPr lang="en-US" dirty="0">
                <a:ea typeface="Calibri"/>
                <a:cs typeface="Times New Roman"/>
              </a:rPr>
              <a:t>.)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a typeface="Calibri"/>
                <a:cs typeface="Times New Roman"/>
              </a:rPr>
              <a:t>- </a:t>
            </a:r>
            <a:r>
              <a:rPr lang="en-US" b="1" dirty="0" err="1">
                <a:ea typeface="Calibri"/>
                <a:cs typeface="Times New Roman"/>
              </a:rPr>
              <a:t>использует</a:t>
            </a:r>
            <a:r>
              <a:rPr lang="en-US" b="1" dirty="0">
                <a:ea typeface="Calibri"/>
                <a:cs typeface="Times New Roman"/>
              </a:rPr>
              <a:t> </a:t>
            </a:r>
            <a:r>
              <a:rPr lang="en-US" b="1" dirty="0" err="1">
                <a:ea typeface="Calibri"/>
                <a:cs typeface="Times New Roman"/>
              </a:rPr>
              <a:t>стандарты</a:t>
            </a:r>
            <a:r>
              <a:rPr lang="en-US" dirty="0">
                <a:ea typeface="Calibri"/>
                <a:cs typeface="Times New Roman"/>
              </a:rPr>
              <a:t>, </a:t>
            </a:r>
            <a:r>
              <a:rPr lang="en-US" b="1" dirty="0" err="1">
                <a:ea typeface="Calibri"/>
                <a:cs typeface="Times New Roman"/>
              </a:rPr>
              <a:t>открытые</a:t>
            </a:r>
            <a:r>
              <a:rPr lang="en-US" b="1" dirty="0">
                <a:ea typeface="Calibri"/>
                <a:cs typeface="Times New Roman"/>
              </a:rPr>
              <a:t> </a:t>
            </a:r>
            <a:r>
              <a:rPr lang="en-US" b="1" dirty="0" err="1">
                <a:ea typeface="Calibri"/>
                <a:cs typeface="Times New Roman"/>
              </a:rPr>
              <a:t>протоколы</a:t>
            </a:r>
            <a:r>
              <a:rPr lang="en-US" b="1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общего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назначения</a:t>
            </a:r>
            <a:r>
              <a:rPr lang="en-US" dirty="0">
                <a:ea typeface="Calibri"/>
                <a:cs typeface="Times New Roman"/>
              </a:rPr>
              <a:t> и </a:t>
            </a:r>
            <a:r>
              <a:rPr lang="en-US" b="1" dirty="0" err="1">
                <a:ea typeface="Calibri"/>
                <a:cs typeface="Times New Roman"/>
              </a:rPr>
              <a:t>интерфейсы</a:t>
            </a:r>
            <a:r>
              <a:rPr lang="en-US" dirty="0">
                <a:ea typeface="Calibri"/>
                <a:cs typeface="Times New Roman"/>
              </a:rPr>
              <a:t> (</a:t>
            </a:r>
            <a:r>
              <a:rPr lang="en-US" dirty="0" err="1">
                <a:ea typeface="Calibri"/>
                <a:cs typeface="Times New Roman"/>
              </a:rPr>
              <a:t>многоцелевые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протоколы</a:t>
            </a:r>
            <a:r>
              <a:rPr lang="en-US" dirty="0">
                <a:ea typeface="Calibri"/>
                <a:cs typeface="Times New Roman"/>
              </a:rPr>
              <a:t> и </a:t>
            </a:r>
            <a:r>
              <a:rPr lang="en-US" dirty="0" err="1">
                <a:ea typeface="Calibri"/>
                <a:cs typeface="Times New Roman"/>
              </a:rPr>
              <a:t>интерфейсы</a:t>
            </a:r>
            <a:r>
              <a:rPr lang="en-US" dirty="0">
                <a:ea typeface="Calibri"/>
                <a:cs typeface="Times New Roman"/>
              </a:rPr>
              <a:t>, </a:t>
            </a:r>
            <a:r>
              <a:rPr lang="en-US" dirty="0" err="1">
                <a:ea typeface="Calibri"/>
                <a:cs typeface="Times New Roman"/>
              </a:rPr>
              <a:t>которые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решают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такие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проблемы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как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установление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подлинности</a:t>
            </a:r>
            <a:r>
              <a:rPr lang="en-US" dirty="0">
                <a:ea typeface="Calibri"/>
                <a:cs typeface="Times New Roman"/>
              </a:rPr>
              <a:t>, </a:t>
            </a:r>
            <a:r>
              <a:rPr lang="en-US" dirty="0" err="1">
                <a:ea typeface="Calibri"/>
                <a:cs typeface="Times New Roman"/>
              </a:rPr>
              <a:t>разрешения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на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открытие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ресурса</a:t>
            </a:r>
            <a:r>
              <a:rPr lang="en-US" dirty="0">
                <a:ea typeface="Calibri"/>
                <a:cs typeface="Times New Roman"/>
              </a:rPr>
              <a:t> и </a:t>
            </a:r>
            <a:r>
              <a:rPr lang="en-US" dirty="0" err="1">
                <a:ea typeface="Calibri"/>
                <a:cs typeface="Times New Roman"/>
              </a:rPr>
              <a:t>доступв</a:t>
            </a:r>
            <a:r>
              <a:rPr lang="en-US" dirty="0">
                <a:ea typeface="Calibri"/>
                <a:cs typeface="Times New Roman"/>
              </a:rPr>
              <a:t> к </a:t>
            </a:r>
            <a:r>
              <a:rPr lang="en-US" dirty="0" err="1">
                <a:ea typeface="Calibri"/>
                <a:cs typeface="Times New Roman"/>
              </a:rPr>
              <a:t>нему</a:t>
            </a:r>
            <a:r>
              <a:rPr lang="en-US" dirty="0">
                <a:ea typeface="Calibri"/>
                <a:cs typeface="Times New Roman"/>
              </a:rPr>
              <a:t>. </a:t>
            </a:r>
            <a:r>
              <a:rPr lang="en-US" dirty="0" err="1">
                <a:ea typeface="Calibri"/>
                <a:cs typeface="Times New Roman"/>
              </a:rPr>
              <a:t>Очень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важно</a:t>
            </a:r>
            <a:r>
              <a:rPr lang="en-US" dirty="0">
                <a:ea typeface="Calibri"/>
                <a:cs typeface="Times New Roman"/>
              </a:rPr>
              <a:t>, </a:t>
            </a:r>
            <a:r>
              <a:rPr lang="en-US" dirty="0" err="1">
                <a:ea typeface="Calibri"/>
                <a:cs typeface="Times New Roman"/>
              </a:rPr>
              <a:t>чтобы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они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были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стандартными</a:t>
            </a:r>
            <a:r>
              <a:rPr lang="en-US" dirty="0">
                <a:ea typeface="Calibri"/>
                <a:cs typeface="Times New Roman"/>
              </a:rPr>
              <a:t> и </a:t>
            </a:r>
            <a:r>
              <a:rPr lang="en-US" dirty="0" err="1">
                <a:ea typeface="Calibri"/>
                <a:cs typeface="Times New Roman"/>
              </a:rPr>
              <a:t>открытыми</a:t>
            </a:r>
            <a:r>
              <a:rPr lang="en-US" dirty="0">
                <a:ea typeface="Calibri"/>
                <a:cs typeface="Times New Roman"/>
              </a:rPr>
              <a:t>, </a:t>
            </a:r>
            <a:r>
              <a:rPr lang="en-US" dirty="0" err="1">
                <a:ea typeface="Calibri"/>
                <a:cs typeface="Times New Roman"/>
              </a:rPr>
              <a:t>иначе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она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будет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относиться</a:t>
            </a:r>
            <a:r>
              <a:rPr lang="en-US" dirty="0">
                <a:ea typeface="Calibri"/>
                <a:cs typeface="Times New Roman"/>
              </a:rPr>
              <a:t> к </a:t>
            </a:r>
            <a:r>
              <a:rPr lang="en-US" dirty="0" err="1">
                <a:ea typeface="Calibri"/>
                <a:cs typeface="Times New Roman"/>
              </a:rPr>
              <a:t>ограниченным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системам</a:t>
            </a:r>
            <a:r>
              <a:rPr lang="en-US" dirty="0">
                <a:ea typeface="Calibri"/>
                <a:cs typeface="Times New Roman"/>
              </a:rPr>
              <a:t>!)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a typeface="Calibri"/>
                <a:cs typeface="Times New Roman"/>
              </a:rPr>
              <a:t>- </a:t>
            </a:r>
            <a:r>
              <a:rPr lang="en-US" b="1" dirty="0" err="1">
                <a:ea typeface="Calibri"/>
                <a:cs typeface="Times New Roman"/>
              </a:rPr>
              <a:t>обеспечивает</a:t>
            </a:r>
            <a:r>
              <a:rPr lang="en-US" b="1" dirty="0">
                <a:ea typeface="Calibri"/>
                <a:cs typeface="Times New Roman"/>
              </a:rPr>
              <a:t> </a:t>
            </a:r>
            <a:r>
              <a:rPr lang="en-US" b="1" dirty="0" err="1">
                <a:ea typeface="Calibri"/>
                <a:cs typeface="Times New Roman"/>
              </a:rPr>
              <a:t>нетривиальное</a:t>
            </a:r>
            <a:r>
              <a:rPr lang="en-US" b="1" dirty="0">
                <a:ea typeface="Calibri"/>
                <a:cs typeface="Times New Roman"/>
              </a:rPr>
              <a:t> </a:t>
            </a:r>
            <a:r>
              <a:rPr lang="en-US" b="1" dirty="0" err="1">
                <a:ea typeface="Calibri"/>
                <a:cs typeface="Times New Roman"/>
              </a:rPr>
              <a:t>качество</a:t>
            </a:r>
            <a:r>
              <a:rPr lang="en-US" b="1" dirty="0">
                <a:ea typeface="Calibri"/>
                <a:cs typeface="Times New Roman"/>
              </a:rPr>
              <a:t> </a:t>
            </a:r>
            <a:r>
              <a:rPr lang="en-US" b="1" dirty="0" err="1">
                <a:ea typeface="Calibri"/>
                <a:cs typeface="Times New Roman"/>
              </a:rPr>
              <a:t>обслуживания</a:t>
            </a:r>
            <a:r>
              <a:rPr lang="en-US" b="1" dirty="0">
                <a:ea typeface="Calibri"/>
                <a:cs typeface="Times New Roman"/>
              </a:rPr>
              <a:t> </a:t>
            </a:r>
            <a:r>
              <a:rPr lang="en-US" dirty="0">
                <a:ea typeface="Calibri"/>
                <a:cs typeface="Times New Roman"/>
              </a:rPr>
              <a:t>(</a:t>
            </a:r>
            <a:r>
              <a:rPr lang="en-US" dirty="0" err="1">
                <a:ea typeface="Calibri"/>
                <a:cs typeface="Times New Roman"/>
              </a:rPr>
              <a:t>время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отклика</a:t>
            </a:r>
            <a:r>
              <a:rPr lang="en-US" dirty="0">
                <a:ea typeface="Calibri"/>
                <a:cs typeface="Times New Roman"/>
              </a:rPr>
              <a:t>, </a:t>
            </a:r>
            <a:r>
              <a:rPr lang="en-US" dirty="0" err="1">
                <a:ea typeface="Calibri"/>
                <a:cs typeface="Times New Roman"/>
              </a:rPr>
              <a:t>пропускная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способность</a:t>
            </a:r>
            <a:r>
              <a:rPr lang="en-US" dirty="0">
                <a:ea typeface="Calibri"/>
                <a:cs typeface="Times New Roman"/>
              </a:rPr>
              <a:t>, </a:t>
            </a:r>
            <a:r>
              <a:rPr lang="en-US" dirty="0" err="1">
                <a:ea typeface="Calibri"/>
                <a:cs typeface="Times New Roman"/>
              </a:rPr>
              <a:t>доступность</a:t>
            </a:r>
            <a:r>
              <a:rPr lang="en-US" dirty="0">
                <a:ea typeface="Calibri"/>
                <a:cs typeface="Times New Roman"/>
              </a:rPr>
              <a:t>, </a:t>
            </a:r>
            <a:r>
              <a:rPr lang="en-US" dirty="0" err="1">
                <a:ea typeface="Calibri"/>
                <a:cs typeface="Times New Roman"/>
              </a:rPr>
              <a:t>безопасность</a:t>
            </a:r>
            <a:r>
              <a:rPr lang="en-US" dirty="0">
                <a:ea typeface="Calibri"/>
                <a:cs typeface="Times New Roman"/>
              </a:rPr>
              <a:t>. А </a:t>
            </a:r>
            <a:r>
              <a:rPr lang="en-US" dirty="0" err="1">
                <a:ea typeface="Calibri"/>
                <a:cs typeface="Times New Roman"/>
              </a:rPr>
              <a:t>также</a:t>
            </a:r>
            <a:r>
              <a:rPr lang="en-US" dirty="0">
                <a:ea typeface="Calibri"/>
                <a:cs typeface="Times New Roman"/>
              </a:rPr>
              <a:t>, </a:t>
            </a:r>
            <a:r>
              <a:rPr lang="en-US" dirty="0" err="1">
                <a:ea typeface="Calibri"/>
                <a:cs typeface="Times New Roman"/>
              </a:rPr>
              <a:t>включая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перераспределение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различных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типов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ресурсов</a:t>
            </a:r>
            <a:r>
              <a:rPr lang="en-US" dirty="0">
                <a:ea typeface="Calibri"/>
                <a:cs typeface="Times New Roman"/>
              </a:rPr>
              <a:t>,  </a:t>
            </a:r>
            <a:r>
              <a:rPr lang="en-US" dirty="0" err="1">
                <a:ea typeface="Calibri"/>
                <a:cs typeface="Times New Roman"/>
              </a:rPr>
              <a:t>удовлетворяющих</a:t>
            </a:r>
            <a:r>
              <a:rPr lang="en-US" dirty="0">
                <a:ea typeface="Calibri"/>
                <a:cs typeface="Times New Roman"/>
              </a:rPr>
              <a:t>  </a:t>
            </a:r>
            <a:r>
              <a:rPr lang="en-US" dirty="0" err="1">
                <a:ea typeface="Calibri"/>
                <a:cs typeface="Times New Roman"/>
              </a:rPr>
              <a:t>сложным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пользовательским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требованиям</a:t>
            </a:r>
            <a:r>
              <a:rPr lang="en-US" dirty="0">
                <a:ea typeface="Calibri"/>
                <a:cs typeface="Times New Roman"/>
              </a:rPr>
              <a:t>  </a:t>
            </a:r>
            <a:r>
              <a:rPr lang="en-US" dirty="0" err="1">
                <a:ea typeface="Calibri"/>
                <a:cs typeface="Times New Roman"/>
              </a:rPr>
              <a:t>таким</a:t>
            </a:r>
            <a:r>
              <a:rPr lang="en-US" dirty="0">
                <a:ea typeface="Calibri"/>
                <a:cs typeface="Times New Roman"/>
              </a:rPr>
              <a:t>  </a:t>
            </a:r>
            <a:r>
              <a:rPr lang="en-US" dirty="0" err="1">
                <a:ea typeface="Calibri"/>
                <a:cs typeface="Times New Roman"/>
              </a:rPr>
              <a:t>способом</a:t>
            </a:r>
            <a:r>
              <a:rPr lang="en-US" dirty="0">
                <a:ea typeface="Calibri"/>
                <a:cs typeface="Times New Roman"/>
              </a:rPr>
              <a:t>, </a:t>
            </a:r>
            <a:r>
              <a:rPr lang="en-US" dirty="0" err="1">
                <a:ea typeface="Calibri"/>
                <a:cs typeface="Times New Roman"/>
              </a:rPr>
              <a:t>чтобы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ценность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объединенной</a:t>
            </a:r>
            <a:r>
              <a:rPr lang="en-US" dirty="0">
                <a:ea typeface="Calibri"/>
                <a:cs typeface="Times New Roman"/>
              </a:rPr>
              <a:t>  </a:t>
            </a:r>
            <a:r>
              <a:rPr lang="en-US" dirty="0" err="1">
                <a:ea typeface="Calibri"/>
                <a:cs typeface="Times New Roman"/>
              </a:rPr>
              <a:t>системы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значительно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ru-RU" dirty="0" smtClean="0">
                <a:ea typeface="Calibri"/>
                <a:cs typeface="Times New Roman"/>
              </a:rPr>
              <a:t>превосходила </a:t>
            </a:r>
            <a:r>
              <a:rPr lang="en-US" dirty="0" err="1" smtClean="0">
                <a:ea typeface="Calibri"/>
                <a:cs typeface="Times New Roman"/>
              </a:rPr>
              <a:t>сумм</a:t>
            </a:r>
            <a:r>
              <a:rPr lang="ru-RU" dirty="0" smtClean="0">
                <a:ea typeface="Calibri"/>
                <a:cs typeface="Times New Roman"/>
              </a:rPr>
              <a:t>у </a:t>
            </a:r>
            <a:r>
              <a:rPr lang="en-US" dirty="0" smtClean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ее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частей</a:t>
            </a:r>
            <a:r>
              <a:rPr lang="en-US" dirty="0">
                <a:ea typeface="Calibri"/>
                <a:cs typeface="Times New Roman"/>
              </a:rPr>
              <a:t>.)»</a:t>
            </a:r>
          </a:p>
        </p:txBody>
      </p:sp>
      <p:pic>
        <p:nvPicPr>
          <p:cNvPr id="3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7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629269"/>
            <a:ext cx="734481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В</a:t>
            </a:r>
            <a:r>
              <a:rPr lang="en-US" dirty="0" err="1" smtClean="0"/>
              <a:t>заимодействи</a:t>
            </a:r>
            <a:r>
              <a:rPr lang="ru-RU" dirty="0" smtClean="0"/>
              <a:t>е между элементами </a:t>
            </a:r>
            <a:r>
              <a:rPr lang="en-US" dirty="0" smtClean="0"/>
              <a:t>UNG </a:t>
            </a:r>
            <a:r>
              <a:rPr lang="ru-RU" dirty="0" smtClean="0"/>
              <a:t>должно проходить </a:t>
            </a:r>
            <a:r>
              <a:rPr lang="en-US" dirty="0" smtClean="0"/>
              <a:t> </a:t>
            </a:r>
            <a:r>
              <a:rPr lang="en-US" dirty="0"/>
              <a:t>в </a:t>
            </a:r>
            <a:r>
              <a:rPr lang="en-US" dirty="0" err="1"/>
              <a:t>согласовании</a:t>
            </a:r>
            <a:r>
              <a:rPr lang="en-US" dirty="0"/>
              <a:t> с </a:t>
            </a:r>
            <a:r>
              <a:rPr lang="en-US" dirty="0" err="1"/>
              <a:t>новой</a:t>
            </a:r>
            <a:r>
              <a:rPr lang="en-US" dirty="0"/>
              <a:t> </a:t>
            </a:r>
            <a:r>
              <a:rPr lang="en-US" dirty="0" err="1" smtClean="0"/>
              <a:t>Стратеги</a:t>
            </a:r>
            <a:r>
              <a:rPr lang="ru-RU" dirty="0" smtClean="0"/>
              <a:t>ей </a:t>
            </a:r>
            <a:r>
              <a:rPr lang="ru-RU" dirty="0"/>
              <a:t>развития  информационного общества в Украине, стратегии развития </a:t>
            </a:r>
            <a:r>
              <a:rPr lang="en-US" dirty="0"/>
              <a:t>EGI</a:t>
            </a:r>
            <a:r>
              <a:rPr lang="ru-RU" dirty="0"/>
              <a:t> и </a:t>
            </a:r>
            <a:r>
              <a:rPr lang="ru-RU" dirty="0" smtClean="0"/>
              <a:t>Европы2020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2064525"/>
            <a:ext cx="734481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Юридические</a:t>
            </a:r>
            <a:r>
              <a:rPr lang="en-US" dirty="0"/>
              <a:t> </a:t>
            </a:r>
            <a:r>
              <a:rPr lang="en-US" dirty="0" err="1"/>
              <a:t>инициативы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ru-RU" dirty="0"/>
              <a:t>национальном </a:t>
            </a:r>
            <a:r>
              <a:rPr lang="en-US" dirty="0"/>
              <a:t> </a:t>
            </a:r>
            <a:r>
              <a:rPr lang="en-US" dirty="0" err="1"/>
              <a:t>уровне</a:t>
            </a:r>
            <a:r>
              <a:rPr lang="en-US" dirty="0"/>
              <a:t> </a:t>
            </a:r>
            <a:r>
              <a:rPr lang="en-US" dirty="0" err="1"/>
              <a:t>необходимы</a:t>
            </a:r>
            <a:r>
              <a:rPr lang="en-US" dirty="0"/>
              <a:t>, </a:t>
            </a:r>
            <a:r>
              <a:rPr lang="en-US" dirty="0" err="1"/>
              <a:t>чтобы</a:t>
            </a:r>
            <a:r>
              <a:rPr lang="en-US" dirty="0"/>
              <a:t> </a:t>
            </a:r>
            <a:r>
              <a:rPr lang="en-US" dirty="0" err="1"/>
              <a:t>исправить</a:t>
            </a:r>
            <a:r>
              <a:rPr lang="en-US" dirty="0"/>
              <a:t> </a:t>
            </a:r>
            <a:r>
              <a:rPr lang="en-US" dirty="0" err="1" smtClean="0"/>
              <a:t>несовместимост</a:t>
            </a:r>
            <a:r>
              <a:rPr lang="ru-RU" dirty="0" smtClean="0"/>
              <a:t>ь</a:t>
            </a:r>
            <a:r>
              <a:rPr lang="en-US" dirty="0" smtClean="0"/>
              <a:t> </a:t>
            </a:r>
            <a:r>
              <a:rPr lang="en-US" dirty="0" err="1"/>
              <a:t>между</a:t>
            </a:r>
            <a:r>
              <a:rPr lang="en-US" dirty="0"/>
              <a:t> </a:t>
            </a:r>
            <a:r>
              <a:rPr lang="en-US" dirty="0" err="1"/>
              <a:t>законодательствами</a:t>
            </a:r>
            <a:r>
              <a:rPr lang="en-US" dirty="0"/>
              <a:t> в </a:t>
            </a:r>
            <a:r>
              <a:rPr lang="ru-RU" dirty="0"/>
              <a:t>Украине и Европе.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3499781"/>
            <a:ext cx="734481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интеграцию</a:t>
            </a:r>
            <a:r>
              <a:rPr lang="en-US" dirty="0" smtClean="0"/>
              <a:t> </a:t>
            </a:r>
            <a:r>
              <a:rPr lang="en-US" dirty="0" err="1"/>
              <a:t>бизнес-процессов</a:t>
            </a:r>
            <a:r>
              <a:rPr lang="en-US" dirty="0"/>
              <a:t> и </a:t>
            </a:r>
            <a:r>
              <a:rPr lang="en-US" dirty="0" err="1"/>
              <a:t>соответствующий</a:t>
            </a:r>
            <a:r>
              <a:rPr lang="en-US" dirty="0"/>
              <a:t> </a:t>
            </a:r>
            <a:r>
              <a:rPr lang="en-US" dirty="0" err="1"/>
              <a:t>обмен</a:t>
            </a:r>
            <a:r>
              <a:rPr lang="en-US" dirty="0"/>
              <a:t> </a:t>
            </a:r>
            <a:r>
              <a:rPr lang="en-US" dirty="0" err="1" smtClean="0"/>
              <a:t>данными</a:t>
            </a:r>
            <a:r>
              <a:rPr lang="ru-RU" dirty="0" smtClean="0"/>
              <a:t>, удовлетворение </a:t>
            </a:r>
            <a:r>
              <a:rPr lang="ru-RU" dirty="0"/>
              <a:t>пользовательских требований легкодоступным и удобным способом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4935037"/>
            <a:ext cx="734481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У</a:t>
            </a:r>
            <a:r>
              <a:rPr lang="en-US" dirty="0" err="1" smtClean="0"/>
              <a:t>достоверяет</a:t>
            </a:r>
            <a:r>
              <a:rPr lang="en-US" dirty="0"/>
              <a:t>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точное</a:t>
            </a:r>
            <a:r>
              <a:rPr lang="en-US" dirty="0"/>
              <a:t> </a:t>
            </a:r>
            <a:r>
              <a:rPr lang="en-US" dirty="0" err="1"/>
              <a:t>значение</a:t>
            </a:r>
            <a:r>
              <a:rPr lang="en-US" dirty="0"/>
              <a:t> </a:t>
            </a:r>
            <a:r>
              <a:rPr lang="en-US" dirty="0" err="1"/>
              <a:t>обмениваемой</a:t>
            </a:r>
            <a:r>
              <a:rPr lang="en-US" dirty="0"/>
              <a:t> </a:t>
            </a:r>
            <a:r>
              <a:rPr lang="en-US" dirty="0" err="1"/>
              <a:t>информации</a:t>
            </a:r>
            <a:r>
              <a:rPr lang="en-US" dirty="0"/>
              <a:t> </a:t>
            </a:r>
            <a:r>
              <a:rPr lang="ru-RU" dirty="0"/>
              <a:t>не искажено</a:t>
            </a:r>
            <a:r>
              <a:rPr lang="en-US" dirty="0"/>
              <a:t> и </a:t>
            </a:r>
            <a:r>
              <a:rPr lang="en-US" dirty="0" err="1"/>
              <a:t>понята</a:t>
            </a:r>
            <a:r>
              <a:rPr lang="en-US" dirty="0"/>
              <a:t> </a:t>
            </a:r>
            <a:r>
              <a:rPr lang="en-US" dirty="0" err="1"/>
              <a:t>всеми</a:t>
            </a:r>
            <a:r>
              <a:rPr lang="en-US" dirty="0"/>
              <a:t> </a:t>
            </a:r>
            <a:r>
              <a:rPr lang="en-US" dirty="0" err="1"/>
              <a:t>сторонами</a:t>
            </a:r>
            <a:r>
              <a:rPr lang="en-US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1600" y="6093296"/>
            <a:ext cx="734481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Принятие открытых стандартов: </a:t>
            </a:r>
            <a:r>
              <a:rPr lang="ru-RU" dirty="0"/>
              <a:t>протоколы связи, спецификации обмена сообщениями и </a:t>
            </a:r>
            <a:r>
              <a:rPr lang="ru-RU" dirty="0" err="1"/>
              <a:t>безопасноти</a:t>
            </a:r>
            <a:r>
              <a:rPr lang="ru-RU" dirty="0"/>
              <a:t>, форматы данных.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71600" y="5652665"/>
            <a:ext cx="734481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Техническое  взаимодействие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71600" y="4494408"/>
            <a:ext cx="734481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Семантическое  взаимодействие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71600" y="1623896"/>
            <a:ext cx="734481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Юридический уровень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71600" y="188640"/>
            <a:ext cx="734481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Политический контекст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71600" y="3059152"/>
            <a:ext cx="734481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Организационн</a:t>
            </a:r>
            <a:r>
              <a:rPr lang="ru-RU" dirty="0" err="1" smtClean="0"/>
              <a:t>ое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взаимодействи</a:t>
            </a:r>
            <a:r>
              <a:rPr lang="ru-RU" dirty="0" smtClean="0"/>
              <a:t>е включает</a:t>
            </a:r>
            <a:endParaRPr lang="en-US" dirty="0"/>
          </a:p>
        </p:txBody>
      </p:sp>
      <p:pic>
        <p:nvPicPr>
          <p:cNvPr id="2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416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32457733"/>
              </p:ext>
            </p:extLst>
          </p:nvPr>
        </p:nvGraphicFramePr>
        <p:xfrm>
          <a:off x="251520" y="260648"/>
          <a:ext cx="8568952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3528" y="332656"/>
            <a:ext cx="3384376" cy="461665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Взаимодействия в УНГ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84368" y="258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2585</TotalTime>
  <Words>1272</Words>
  <Application>Microsoft Office PowerPoint</Application>
  <PresentationFormat>Экран (4:3)</PresentationFormat>
  <Paragraphs>176</Paragraphs>
  <Slides>25</Slides>
  <Notes>2</Notes>
  <HiddenSlides>0</HiddenSlides>
  <MMClips>25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</dc:creator>
  <cp:lastModifiedBy>Andrey</cp:lastModifiedBy>
  <cp:revision>91</cp:revision>
  <dcterms:created xsi:type="dcterms:W3CDTF">2012-10-25T22:42:57Z</dcterms:created>
  <dcterms:modified xsi:type="dcterms:W3CDTF">2012-11-04T12:56:39Z</dcterms:modified>
</cp:coreProperties>
</file>